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27" r:id="rId2"/>
    <p:sldId id="335" r:id="rId3"/>
    <p:sldId id="334" r:id="rId4"/>
    <p:sldId id="281" r:id="rId5"/>
    <p:sldId id="318" r:id="rId6"/>
    <p:sldId id="323" r:id="rId7"/>
    <p:sldId id="324" r:id="rId8"/>
    <p:sldId id="321" r:id="rId9"/>
    <p:sldId id="322" r:id="rId10"/>
    <p:sldId id="274" r:id="rId11"/>
    <p:sldId id="332" r:id="rId12"/>
    <p:sldId id="325" r:id="rId13"/>
    <p:sldId id="333" r:id="rId14"/>
    <p:sldId id="290" r:id="rId15"/>
    <p:sldId id="289" r:id="rId16"/>
    <p:sldId id="331" r:id="rId17"/>
    <p:sldId id="283" r:id="rId18"/>
    <p:sldId id="330" r:id="rId19"/>
    <p:sldId id="329" r:id="rId20"/>
    <p:sldId id="328" r:id="rId21"/>
    <p:sldId id="326" r:id="rId22"/>
    <p:sldId id="282" r:id="rId23"/>
    <p:sldId id="284" r:id="rId24"/>
    <p:sldId id="285" r:id="rId25"/>
    <p:sldId id="286" r:id="rId26"/>
    <p:sldId id="287" r:id="rId27"/>
    <p:sldId id="288" r:id="rId28"/>
    <p:sldId id="276" r:id="rId29"/>
    <p:sldId id="277" r:id="rId30"/>
    <p:sldId id="278" r:id="rId31"/>
    <p:sldId id="279" r:id="rId32"/>
    <p:sldId id="280" r:id="rId33"/>
    <p:sldId id="317" r:id="rId34"/>
    <p:sldId id="291" r:id="rId35"/>
    <p:sldId id="316" r:id="rId36"/>
    <p:sldId id="308" r:id="rId37"/>
    <p:sldId id="310" r:id="rId38"/>
    <p:sldId id="298" r:id="rId39"/>
    <p:sldId id="305" r:id="rId40"/>
    <p:sldId id="306" r:id="rId41"/>
    <p:sldId id="312" r:id="rId42"/>
    <p:sldId id="299" r:id="rId43"/>
    <p:sldId id="294" r:id="rId44"/>
    <p:sldId id="300" r:id="rId45"/>
    <p:sldId id="295" r:id="rId46"/>
    <p:sldId id="301" r:id="rId47"/>
    <p:sldId id="296" r:id="rId48"/>
    <p:sldId id="313" r:id="rId49"/>
    <p:sldId id="302" r:id="rId50"/>
    <p:sldId id="292" r:id="rId51"/>
    <p:sldId id="303" r:id="rId52"/>
    <p:sldId id="270" r:id="rId53"/>
    <p:sldId id="275" r:id="rId54"/>
    <p:sldId id="273" r:id="rId55"/>
    <p:sldId id="272" r:id="rId56"/>
    <p:sldId id="271" r:id="rId57"/>
    <p:sldId id="266" r:id="rId58"/>
    <p:sldId id="268" r:id="rId59"/>
    <p:sldId id="267" r:id="rId60"/>
    <p:sldId id="265" r:id="rId61"/>
    <p:sldId id="261" r:id="rId62"/>
    <p:sldId id="264" r:id="rId63"/>
    <p:sldId id="260" r:id="rId64"/>
    <p:sldId id="263" r:id="rId65"/>
    <p:sldId id="262" r:id="rId66"/>
    <p:sldId id="257" r:id="rId67"/>
    <p:sldId id="259" r:id="rId68"/>
    <p:sldId id="256" r:id="rId69"/>
    <p:sldId id="258" r:id="rId70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8E6"/>
    <a:srgbClr val="F3FFCA"/>
    <a:srgbClr val="BDF89C"/>
    <a:srgbClr val="CE08C0"/>
    <a:srgbClr val="FFBB00"/>
    <a:srgbClr val="00FFFF"/>
    <a:srgbClr val="17A9A6"/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57FCE-5122-4C82-BC66-983E98343145}" v="917" dt="2021-05-18T01:38:43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857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  <pc:docChgLst>
    <pc:chgData name="John Lonergan" userId="db8094ce4aaa691d" providerId="LiveId" clId="{41057FCE-5122-4C82-BC66-983E98343145}"/>
    <pc:docChg chg="undo custSel addSld modSld sldOrd modMainMaster">
      <pc:chgData name="John Lonergan" userId="db8094ce4aaa691d" providerId="LiveId" clId="{41057FCE-5122-4C82-BC66-983E98343145}" dt="2021-05-18T01:47:55.841" v="4485" actId="14100"/>
      <pc:docMkLst>
        <pc:docMk/>
      </pc:docMkLst>
      <pc:sldChg chg="setBg">
        <pc:chgData name="John Lonergan" userId="db8094ce4aaa691d" providerId="LiveId" clId="{41057FCE-5122-4C82-BC66-983E98343145}" dt="2021-05-04T01:25:24.845" v="190"/>
        <pc:sldMkLst>
          <pc:docMk/>
          <pc:sldMk cId="2894714003" sldId="274"/>
        </pc:sldMkLst>
      </pc:sldChg>
      <pc:sldChg chg="ord">
        <pc:chgData name="John Lonergan" userId="db8094ce4aaa691d" providerId="LiveId" clId="{41057FCE-5122-4C82-BC66-983E98343145}" dt="2021-05-18T01:20:48.914" v="3730"/>
        <pc:sldMkLst>
          <pc:docMk/>
          <pc:sldMk cId="3691330308" sldId="281"/>
        </pc:sldMkLst>
      </pc:sldChg>
      <pc:sldChg chg="setBg">
        <pc:chgData name="John Lonergan" userId="db8094ce4aaa691d" providerId="LiveId" clId="{41057FCE-5122-4C82-BC66-983E98343145}" dt="2021-05-04T01:25:24.845" v="190"/>
        <pc:sldMkLst>
          <pc:docMk/>
          <pc:sldMk cId="1184146214" sldId="289"/>
        </pc:sldMkLst>
      </pc:sldChg>
      <pc:sldChg chg="ord">
        <pc:chgData name="John Lonergan" userId="db8094ce4aaa691d" providerId="LiveId" clId="{41057FCE-5122-4C82-BC66-983E98343145}" dt="2021-05-18T01:21:02.727" v="3734"/>
        <pc:sldMkLst>
          <pc:docMk/>
          <pc:sldMk cId="2720008963" sldId="318"/>
        </pc:sldMkLst>
      </pc:sldChg>
      <pc:sldChg chg="setBg">
        <pc:chgData name="John Lonergan" userId="db8094ce4aaa691d" providerId="LiveId" clId="{41057FCE-5122-4C82-BC66-983E98343145}" dt="2021-05-04T01:25:24.845" v="190"/>
        <pc:sldMkLst>
          <pc:docMk/>
          <pc:sldMk cId="370289751" sldId="325"/>
        </pc:sldMkLst>
      </pc:sldChg>
      <pc:sldChg chg="ord">
        <pc:chgData name="John Lonergan" userId="db8094ce4aaa691d" providerId="LiveId" clId="{41057FCE-5122-4C82-BC66-983E98343145}" dt="2021-05-18T01:20:43.211" v="3728"/>
        <pc:sldMkLst>
          <pc:docMk/>
          <pc:sldMk cId="4057722251" sldId="327"/>
        </pc:sldMkLst>
      </pc:sldChg>
      <pc:sldChg chg="setBg">
        <pc:chgData name="John Lonergan" userId="db8094ce4aaa691d" providerId="LiveId" clId="{41057FCE-5122-4C82-BC66-983E98343145}" dt="2021-05-04T01:25:24.845" v="190"/>
        <pc:sldMkLst>
          <pc:docMk/>
          <pc:sldMk cId="654467377" sldId="331"/>
        </pc:sldMkLst>
      </pc:sldChg>
      <pc:sldChg chg="setBg">
        <pc:chgData name="John Lonergan" userId="db8094ce4aaa691d" providerId="LiveId" clId="{41057FCE-5122-4C82-BC66-983E98343145}" dt="2021-05-04T01:25:24.845" v="190"/>
        <pc:sldMkLst>
          <pc:docMk/>
          <pc:sldMk cId="1946406286" sldId="332"/>
        </pc:sldMkLst>
      </pc:sldChg>
      <pc:sldChg chg="addSp delSp modSp add mod setBg addAnim setClrOvrMap">
        <pc:chgData name="John Lonergan" userId="db8094ce4aaa691d" providerId="LiveId" clId="{41057FCE-5122-4C82-BC66-983E98343145}" dt="2021-05-06T03:50:07.879" v="1039" actId="255"/>
        <pc:sldMkLst>
          <pc:docMk/>
          <pc:sldMk cId="750001552" sldId="333"/>
        </pc:sldMkLst>
        <pc:spChg chg="add mod">
          <ac:chgData name="John Lonergan" userId="db8094ce4aaa691d" providerId="LiveId" clId="{41057FCE-5122-4C82-BC66-983E98343145}" dt="2021-05-06T03:50:07.879" v="1039" actId="255"/>
          <ac:spMkLst>
            <pc:docMk/>
            <pc:sldMk cId="750001552" sldId="333"/>
            <ac:spMk id="5" creationId="{4EEE5887-C142-476F-A693-5E3C3621EC02}"/>
          </ac:spMkLst>
        </pc:spChg>
        <pc:spChg chg="add del mod">
          <ac:chgData name="John Lonergan" userId="db8094ce4aaa691d" providerId="LiveId" clId="{41057FCE-5122-4C82-BC66-983E98343145}" dt="2021-05-04T01:14:52.411" v="60"/>
          <ac:spMkLst>
            <pc:docMk/>
            <pc:sldMk cId="750001552" sldId="333"/>
            <ac:spMk id="7" creationId="{99E087A4-EFD8-4B7A-8E00-4A9D3C6CF012}"/>
          </ac:spMkLst>
        </pc:spChg>
        <pc:spChg chg="add del mod">
          <ac:chgData name="John Lonergan" userId="db8094ce4aaa691d" providerId="LiveId" clId="{41057FCE-5122-4C82-BC66-983E98343145}" dt="2021-05-04T01:17:26.021" v="87" actId="6549"/>
          <ac:spMkLst>
            <pc:docMk/>
            <pc:sldMk cId="750001552" sldId="333"/>
            <ac:spMk id="22" creationId="{D28B287F-8652-4A8D-A62A-9EE26AA94D35}"/>
          </ac:spMkLst>
        </pc:spChg>
        <pc:spChg chg="add">
          <ac:chgData name="John Lonergan" userId="db8094ce4aaa691d" providerId="LiveId" clId="{41057FCE-5122-4C82-BC66-983E98343145}" dt="2021-05-04T01:15:26.255" v="61" actId="26606"/>
          <ac:spMkLst>
            <pc:docMk/>
            <pc:sldMk cId="750001552" sldId="333"/>
            <ac:spMk id="69" creationId="{0671A8AE-40A1-4631-A6B8-581AFF065482}"/>
          </ac:spMkLst>
        </pc:spChg>
        <pc:spChg chg="add">
          <ac:chgData name="John Lonergan" userId="db8094ce4aaa691d" providerId="LiveId" clId="{41057FCE-5122-4C82-BC66-983E98343145}" dt="2021-05-04T01:15:26.255" v="61" actId="26606"/>
          <ac:spMkLst>
            <pc:docMk/>
            <pc:sldMk cId="750001552" sldId="333"/>
            <ac:spMk id="71" creationId="{AB58EF07-17C2-48CF-ABB0-EEF1F17CB8F0}"/>
          </ac:spMkLst>
        </pc:spChg>
        <pc:spChg chg="add">
          <ac:chgData name="John Lonergan" userId="db8094ce4aaa691d" providerId="LiveId" clId="{41057FCE-5122-4C82-BC66-983E98343145}" dt="2021-05-04T01:15:26.255" v="61" actId="26606"/>
          <ac:spMkLst>
            <pc:docMk/>
            <pc:sldMk cId="750001552" sldId="333"/>
            <ac:spMk id="73" creationId="{AF2F604E-43BE-4DC3-B983-E071523364F8}"/>
          </ac:spMkLst>
        </pc:spChg>
        <pc:spChg chg="add">
          <ac:chgData name="John Lonergan" userId="db8094ce4aaa691d" providerId="LiveId" clId="{41057FCE-5122-4C82-BC66-983E98343145}" dt="2021-05-04T01:15:26.255" v="61" actId="26606"/>
          <ac:spMkLst>
            <pc:docMk/>
            <pc:sldMk cId="750001552" sldId="333"/>
            <ac:spMk id="75" creationId="{08C9B587-E65E-4B52-B37C-ABEBB6E87928}"/>
          </ac:spMkLst>
        </pc:spChg>
        <pc:spChg chg="mod ord">
          <ac:chgData name="John Lonergan" userId="db8094ce4aaa691d" providerId="LiveId" clId="{41057FCE-5122-4C82-BC66-983E98343145}" dt="2021-05-04T01:27:11.969" v="201" actId="166"/>
          <ac:spMkLst>
            <pc:docMk/>
            <pc:sldMk cId="750001552" sldId="333"/>
            <ac:spMk id="256" creationId="{F596A8B8-D5ED-4004-980D-058D0FC057A3}"/>
          </ac:spMkLst>
        </pc:spChg>
        <pc:picChg chg="add mod ord">
          <ac:chgData name="John Lonergan" userId="db8094ce4aaa691d" providerId="LiveId" clId="{41057FCE-5122-4C82-BC66-983E98343145}" dt="2021-05-04T01:33:15.975" v="967" actId="166"/>
          <ac:picMkLst>
            <pc:docMk/>
            <pc:sldMk cId="750001552" sldId="333"/>
            <ac:picMk id="3" creationId="{C0A24D03-56A1-44E1-8DDF-96A9652F684E}"/>
          </ac:picMkLst>
        </pc:picChg>
        <pc:picChg chg="add mod">
          <ac:chgData name="John Lonergan" userId="db8094ce4aaa691d" providerId="LiveId" clId="{41057FCE-5122-4C82-BC66-983E98343145}" dt="2021-05-06T03:49:44.427" v="1034" actId="1076"/>
          <ac:picMkLst>
            <pc:docMk/>
            <pc:sldMk cId="750001552" sldId="333"/>
            <ac:picMk id="4" creationId="{617634C9-ACD7-43EC-ADEA-E93D9EEBAA24}"/>
          </ac:picMkLst>
        </pc:picChg>
        <pc:picChg chg="del">
          <ac:chgData name="John Lonergan" userId="db8094ce4aaa691d" providerId="LiveId" clId="{41057FCE-5122-4C82-BC66-983E98343145}" dt="2021-05-04T01:13:15.118" v="1" actId="478"/>
          <ac:picMkLst>
            <pc:docMk/>
            <pc:sldMk cId="750001552" sldId="333"/>
            <ac:picMk id="17" creationId="{C5810351-5B3C-4588-8506-7CF374006002}"/>
          </ac:picMkLst>
        </pc:picChg>
        <pc:picChg chg="add del mod">
          <ac:chgData name="John Lonergan" userId="db8094ce4aaa691d" providerId="LiveId" clId="{41057FCE-5122-4C82-BC66-983E98343145}" dt="2021-05-04T01:21:27.828" v="97"/>
          <ac:picMkLst>
            <pc:docMk/>
            <pc:sldMk cId="750001552" sldId="333"/>
            <ac:picMk id="1026" creationId="{2EF371FF-7C1F-4F1D-B588-B9ADF30FBCA4}"/>
          </ac:picMkLst>
        </pc:picChg>
        <pc:picChg chg="add del mod">
          <ac:chgData name="John Lonergan" userId="db8094ce4aaa691d" providerId="LiveId" clId="{41057FCE-5122-4C82-BC66-983E98343145}" dt="2021-05-06T03:45:03.066" v="975"/>
          <ac:picMkLst>
            <pc:docMk/>
            <pc:sldMk cId="750001552" sldId="333"/>
            <ac:picMk id="1026" creationId="{A357F9BD-8FFF-4F3D-BDF8-A15E58E7690A}"/>
          </ac:picMkLst>
        </pc:picChg>
      </pc:sldChg>
      <pc:sldChg chg="addSp delSp modSp add mod ord">
        <pc:chgData name="John Lonergan" userId="db8094ce4aaa691d" providerId="LiveId" clId="{41057FCE-5122-4C82-BC66-983E98343145}" dt="2021-05-18T01:20:54.299" v="3732"/>
        <pc:sldMkLst>
          <pc:docMk/>
          <pc:sldMk cId="2619469568" sldId="334"/>
        </pc:sldMkLst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4" creationId="{A15849D1-B19A-45F5-AE92-4133F1D4D961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5" creationId="{196E0E74-70AB-45AD-A3E0-96564CBBFF24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6" creationId="{17FC44BD-6C9E-4218-9BBD-B77BDF24A3F6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7" creationId="{502B29B0-B7E2-431C-B058-AD7E6D5F986C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8" creationId="{A1D686A7-1F3C-416F-986A-30DF69EE399B}"/>
          </ac:spMkLst>
        </pc:spChg>
        <pc:spChg chg="add del">
          <ac:chgData name="John Lonergan" userId="db8094ce4aaa691d" providerId="LiveId" clId="{41057FCE-5122-4C82-BC66-983E98343145}" dt="2021-05-15T19:26:22.348" v="1138" actId="478"/>
          <ac:spMkLst>
            <pc:docMk/>
            <pc:sldMk cId="2619469568" sldId="334"/>
            <ac:spMk id="9" creationId="{24442FB4-323C-4572-930A-C37BD85B41CE}"/>
          </ac:spMkLst>
        </pc:spChg>
        <pc:spChg chg="add del mod">
          <ac:chgData name="John Lonergan" userId="db8094ce4aaa691d" providerId="LiveId" clId="{41057FCE-5122-4C82-BC66-983E98343145}" dt="2021-05-15T19:27:15.064" v="1148" actId="1076"/>
          <ac:spMkLst>
            <pc:docMk/>
            <pc:sldMk cId="2619469568" sldId="334"/>
            <ac:spMk id="10" creationId="{C589E8A0-6768-45A2-9E2B-7094F235422E}"/>
          </ac:spMkLst>
        </pc:spChg>
        <pc:spChg chg="del">
          <ac:chgData name="John Lonergan" userId="db8094ce4aaa691d" providerId="LiveId" clId="{41057FCE-5122-4C82-BC66-983E98343145}" dt="2021-05-15T19:23:08.309" v="1092" actId="478"/>
          <ac:spMkLst>
            <pc:docMk/>
            <pc:sldMk cId="2619469568" sldId="334"/>
            <ac:spMk id="11" creationId="{6F0BF444-008C-40AA-A008-3CF732BB9AA4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12" creationId="{02DA1BB0-6996-4CD7-9642-38CF889CF31B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15" creationId="{E24A1589-54B6-421C-8187-3BAF88736817}"/>
          </ac:spMkLst>
        </pc:spChg>
        <pc:spChg chg="del">
          <ac:chgData name="John Lonergan" userId="db8094ce4aaa691d" providerId="LiveId" clId="{41057FCE-5122-4C82-BC66-983E98343145}" dt="2021-05-15T19:26:24.782" v="1139" actId="478"/>
          <ac:spMkLst>
            <pc:docMk/>
            <pc:sldMk cId="2619469568" sldId="334"/>
            <ac:spMk id="16" creationId="{F09DFDEB-18F0-4360-8D49-32457A669BFA}"/>
          </ac:spMkLst>
        </pc:spChg>
        <pc:spChg chg="add del mod">
          <ac:chgData name="John Lonergan" userId="db8094ce4aaa691d" providerId="LiveId" clId="{41057FCE-5122-4C82-BC66-983E98343145}" dt="2021-05-15T19:21:45.457" v="1077" actId="478"/>
          <ac:spMkLst>
            <pc:docMk/>
            <pc:sldMk cId="2619469568" sldId="334"/>
            <ac:spMk id="17" creationId="{0FBC3075-8331-415D-85DA-853A554104FC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18" creationId="{0B944312-B251-4000-98EF-09ADFC880F9E}"/>
          </ac:spMkLst>
        </pc:spChg>
        <pc:spChg chg="mod ord">
          <ac:chgData name="John Lonergan" userId="db8094ce4aaa691d" providerId="LiveId" clId="{41057FCE-5122-4C82-BC66-983E98343145}" dt="2021-05-15T19:25:33.309" v="1136" actId="14100"/>
          <ac:spMkLst>
            <pc:docMk/>
            <pc:sldMk cId="2619469568" sldId="334"/>
            <ac:spMk id="19" creationId="{41ADF1AA-4D70-4C5E-8B4B-85BBF87D4F61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0" creationId="{D3741FDA-D7F7-45BD-A16C-F5B11DB9C07A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1" creationId="{1FF03D06-ABEA-446C-8EC6-865CFA383E43}"/>
          </ac:spMkLst>
        </pc:spChg>
        <pc:spChg chg="add mod">
          <ac:chgData name="John Lonergan" userId="db8094ce4aaa691d" providerId="LiveId" clId="{41057FCE-5122-4C82-BC66-983E98343145}" dt="2021-05-15T19:22:07.783" v="1079" actId="14100"/>
          <ac:spMkLst>
            <pc:docMk/>
            <pc:sldMk cId="2619469568" sldId="334"/>
            <ac:spMk id="22" creationId="{B1A13B4D-B9A4-4D2B-BAB8-1E318F57014B}"/>
          </ac:spMkLst>
        </pc:spChg>
        <pc:spChg chg="add mod">
          <ac:chgData name="John Lonergan" userId="db8094ce4aaa691d" providerId="LiveId" clId="{41057FCE-5122-4C82-BC66-983E98343145}" dt="2021-05-15T19:22:35.683" v="1088" actId="20577"/>
          <ac:spMkLst>
            <pc:docMk/>
            <pc:sldMk cId="2619469568" sldId="334"/>
            <ac:spMk id="23" creationId="{52B458E1-C1B2-4AD6-8200-A759587F3E58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4" creationId="{609E8C2A-5727-49BA-8198-45F0364CC3C0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5" creationId="{03515A15-F08B-42D1-BF68-DE3436AECF96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6" creationId="{562C48A3-4730-4819-9BCE-07C5A9509D4F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7" creationId="{EEEA5CB5-E8C1-43C4-B981-0FD56655847A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8" creationId="{C8222FE2-CC0B-456C-8638-1B45D81D087F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29" creationId="{1BF061B2-23B5-4A32-BCFF-A5B96302DC8B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30" creationId="{EC27BD3A-D8D5-43DA-B7ED-DDA1A9AAEED9}"/>
          </ac:spMkLst>
        </pc:spChg>
        <pc:spChg chg="add mod">
          <ac:chgData name="John Lonergan" userId="db8094ce4aaa691d" providerId="LiveId" clId="{41057FCE-5122-4C82-BC66-983E98343145}" dt="2021-05-15T19:47:37.017" v="1408" actId="164"/>
          <ac:spMkLst>
            <pc:docMk/>
            <pc:sldMk cId="2619469568" sldId="334"/>
            <ac:spMk id="31" creationId="{52AF3F2F-80AD-459F-A3E7-A9849CB44507}"/>
          </ac:spMkLst>
        </pc:spChg>
        <pc:spChg chg="add mod">
          <ac:chgData name="John Lonergan" userId="db8094ce4aaa691d" providerId="LiveId" clId="{41057FCE-5122-4C82-BC66-983E98343145}" dt="2021-05-15T19:55:59.353" v="1828" actId="404"/>
          <ac:spMkLst>
            <pc:docMk/>
            <pc:sldMk cId="2619469568" sldId="334"/>
            <ac:spMk id="32" creationId="{355DD999-6DE3-4B60-8216-88E1BC322582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33" creationId="{2900AE58-F879-496F-8E96-263E064DFBD3}"/>
          </ac:spMkLst>
        </pc:spChg>
        <pc:spChg chg="add del">
          <ac:chgData name="John Lonergan" userId="db8094ce4aaa691d" providerId="LiveId" clId="{41057FCE-5122-4C82-BC66-983E98343145}" dt="2021-05-15T19:51:39.192" v="1513" actId="478"/>
          <ac:spMkLst>
            <pc:docMk/>
            <pc:sldMk cId="2619469568" sldId="334"/>
            <ac:spMk id="37" creationId="{DD3E4CDC-3406-4F30-9312-9923771DCE4D}"/>
          </ac:spMkLst>
        </pc:spChg>
        <pc:spChg chg="add mod">
          <ac:chgData name="John Lonergan" userId="db8094ce4aaa691d" providerId="LiveId" clId="{41057FCE-5122-4C82-BC66-983E98343145}" dt="2021-05-15T19:53:19.734" v="1564" actId="692"/>
          <ac:spMkLst>
            <pc:docMk/>
            <pc:sldMk cId="2619469568" sldId="334"/>
            <ac:spMk id="38" creationId="{E4A4298A-E45C-4159-95FA-93D1EE0172A3}"/>
          </ac:spMkLst>
        </pc:spChg>
        <pc:spChg chg="del">
          <ac:chgData name="John Lonergan" userId="db8094ce4aaa691d" providerId="LiveId" clId="{41057FCE-5122-4C82-BC66-983E98343145}" dt="2021-05-15T19:20:16.716" v="1046" actId="478"/>
          <ac:spMkLst>
            <pc:docMk/>
            <pc:sldMk cId="2619469568" sldId="334"/>
            <ac:spMk id="39" creationId="{91961C99-1B43-43DE-892F-5AF2FE401733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42" creationId="{9F4C7E4D-FD73-4547-B039-49545490424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43" creationId="{E7C88D45-4583-4210-A480-8248BC27AB00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45" creationId="{492F8E01-F63C-47F7-8BA7-BB6CB35F3FF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2" creationId="{55DE9556-620F-4631-8C86-578E22DFF1E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5" creationId="{2A80DA6B-C560-4EA4-8620-80756AEAAC90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6" creationId="{56A939D6-4A81-446D-AD34-2949F22F3A63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7" creationId="{72CB771F-B726-47AF-993A-AD00522E73AE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69" creationId="{4D9C0343-2557-4509-B61C-38F7A925F8B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154" creationId="{57219FB8-13A4-4E15-B7B6-B4D63DC32BBA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155" creationId="{3487D8AF-055B-4FF8-8BB3-051B4E778B1E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156" creationId="{D48E5888-1C19-4D69-8D33-683447340B6B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157" creationId="{E88DDB59-7F11-4BD4-853E-1EF1B3F7C3A0}"/>
          </ac:spMkLst>
        </pc:spChg>
        <pc:spChg chg="mod">
          <ac:chgData name="John Lonergan" userId="db8094ce4aaa691d" providerId="LiveId" clId="{41057FCE-5122-4C82-BC66-983E98343145}" dt="2021-05-15T19:44:46.106" v="1310" actId="14100"/>
          <ac:spMkLst>
            <pc:docMk/>
            <pc:sldMk cId="2619469568" sldId="334"/>
            <ac:spMk id="161" creationId="{C0E2FB12-6D25-4E5C-896E-5DC15BC728BE}"/>
          </ac:spMkLst>
        </pc:spChg>
        <pc:spChg chg="mod">
          <ac:chgData name="John Lonergan" userId="db8094ce4aaa691d" providerId="LiveId" clId="{41057FCE-5122-4C82-BC66-983E98343145}" dt="2021-05-15T19:20:50.979" v="1072" actId="1035"/>
          <ac:spMkLst>
            <pc:docMk/>
            <pc:sldMk cId="2619469568" sldId="334"/>
            <ac:spMk id="172" creationId="{D90AE5A1-FC79-4377-AA5C-31653A9EB351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176" creationId="{16FCC582-89D4-480B-86DA-E8E7AAA03A78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177" creationId="{A746DF72-2E9D-4C7A-9926-CA5AA16B0504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178" creationId="{5F2E0968-D3AC-45A3-B2A3-2F65A993B646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186" creationId="{BA8AB9D5-FBBF-45A3-9E8B-3E504B207713}"/>
          </ac:spMkLst>
        </pc:spChg>
        <pc:spChg chg="add del mod">
          <ac:chgData name="John Lonergan" userId="db8094ce4aaa691d" providerId="LiveId" clId="{41057FCE-5122-4C82-BC66-983E98343145}" dt="2021-05-15T19:25:09.443" v="1129"/>
          <ac:spMkLst>
            <pc:docMk/>
            <pc:sldMk cId="2619469568" sldId="334"/>
            <ac:spMk id="210" creationId="{0FF507DF-5FF0-49DF-940B-1B2693AAB920}"/>
          </ac:spMkLst>
        </pc:spChg>
        <pc:spChg chg="add del mod">
          <ac:chgData name="John Lonergan" userId="db8094ce4aaa691d" providerId="LiveId" clId="{41057FCE-5122-4C82-BC66-983E98343145}" dt="2021-05-15T19:37:38.721" v="1298" actId="478"/>
          <ac:spMkLst>
            <pc:docMk/>
            <pc:sldMk cId="2619469568" sldId="334"/>
            <ac:spMk id="211" creationId="{2663530C-BCCC-43FC-8624-B817D1039232}"/>
          </ac:spMkLst>
        </pc:spChg>
        <pc:spChg chg="add mod">
          <ac:chgData name="John Lonergan" userId="db8094ce4aaa691d" providerId="LiveId" clId="{41057FCE-5122-4C82-BC66-983E98343145}" dt="2021-05-15T19:47:22.960" v="1407" actId="1076"/>
          <ac:spMkLst>
            <pc:docMk/>
            <pc:sldMk cId="2619469568" sldId="334"/>
            <ac:spMk id="212" creationId="{FB832389-4B26-4A13-B138-B2D1451C88B1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213" creationId="{74BD9AB0-D0B7-4E41-AC65-389989B32E24}"/>
          </ac:spMkLst>
        </pc:spChg>
        <pc:spChg chg="del">
          <ac:chgData name="John Lonergan" userId="db8094ce4aaa691d" providerId="LiveId" clId="{41057FCE-5122-4C82-BC66-983E98343145}" dt="2021-05-15T19:23:20.591" v="1095" actId="478"/>
          <ac:spMkLst>
            <pc:docMk/>
            <pc:sldMk cId="2619469568" sldId="334"/>
            <ac:spMk id="214" creationId="{FBF70445-1360-480E-AE09-00F2BA4F94A1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215" creationId="{0AFF3BE0-6B94-4B23-AA3D-21D275235ED1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26" creationId="{3E85448D-8166-4B35-A0DB-D3DE56DFA0E6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27" creationId="{DE5561B4-7D99-47C5-835E-B1F3BCC762C5}"/>
          </ac:spMkLst>
        </pc:spChg>
        <pc:spChg chg="mod">
          <ac:chgData name="John Lonergan" userId="db8094ce4aaa691d" providerId="LiveId" clId="{41057FCE-5122-4C82-BC66-983E98343145}" dt="2021-05-15T19:59:29.345" v="2064" actId="1037"/>
          <ac:spMkLst>
            <pc:docMk/>
            <pc:sldMk cId="2619469568" sldId="334"/>
            <ac:spMk id="228" creationId="{91F123C7-1859-42D8-BB91-899AF502F891}"/>
          </ac:spMkLst>
        </pc:spChg>
        <pc:spChg chg="add del mod">
          <ac:chgData name="John Lonergan" userId="db8094ce4aaa691d" providerId="LiveId" clId="{41057FCE-5122-4C82-BC66-983E98343145}" dt="2021-05-15T19:36:57.092" v="1279" actId="478"/>
          <ac:spMkLst>
            <pc:docMk/>
            <pc:sldMk cId="2619469568" sldId="334"/>
            <ac:spMk id="229" creationId="{A1475C8F-FE23-4518-9DC2-69CAD24F417F}"/>
          </ac:spMkLst>
        </pc:spChg>
        <pc:spChg chg="add mod ord">
          <ac:chgData name="John Lonergan" userId="db8094ce4aaa691d" providerId="LiveId" clId="{41057FCE-5122-4C82-BC66-983E98343145}" dt="2021-05-15T19:59:23.356" v="2046" actId="1036"/>
          <ac:spMkLst>
            <pc:docMk/>
            <pc:sldMk cId="2619469568" sldId="334"/>
            <ac:spMk id="230" creationId="{5C148887-2C4D-41D8-BBB3-CFF281BF4BCE}"/>
          </ac:spMkLst>
        </pc:spChg>
        <pc:spChg chg="add del mod">
          <ac:chgData name="John Lonergan" userId="db8094ce4aaa691d" providerId="LiveId" clId="{41057FCE-5122-4C82-BC66-983E98343145}" dt="2021-05-15T19:26:27.055" v="1140" actId="478"/>
          <ac:spMkLst>
            <pc:docMk/>
            <pc:sldMk cId="2619469568" sldId="334"/>
            <ac:spMk id="231" creationId="{2E44C763-B61B-4072-BE7C-5EAE7DC25A46}"/>
          </ac:spMkLst>
        </pc:spChg>
        <pc:spChg chg="add del mod">
          <ac:chgData name="John Lonergan" userId="db8094ce4aaa691d" providerId="LiveId" clId="{41057FCE-5122-4C82-BC66-983E98343145}" dt="2021-05-15T19:25:07.146" v="1122" actId="6549"/>
          <ac:spMkLst>
            <pc:docMk/>
            <pc:sldMk cId="2619469568" sldId="334"/>
            <ac:spMk id="232" creationId="{3C92AE77-FF58-45F6-8FB9-19BEAB92291A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34" creationId="{76C9B9E3-C732-4EF5-81F4-F55D8808E933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35" creationId="{0B6E9E25-E716-4FE5-97F9-DC603D60912E}"/>
          </ac:spMkLst>
        </pc:spChg>
        <pc:spChg chg="add mod">
          <ac:chgData name="John Lonergan" userId="db8094ce4aaa691d" providerId="LiveId" clId="{41057FCE-5122-4C82-BC66-983E98343145}" dt="2021-05-15T19:47:37.017" v="1408" actId="164"/>
          <ac:spMkLst>
            <pc:docMk/>
            <pc:sldMk cId="2619469568" sldId="334"/>
            <ac:spMk id="236" creationId="{0E3AE7BC-C202-436C-8DE3-C102F3957115}"/>
          </ac:spMkLst>
        </pc:spChg>
        <pc:spChg chg="add mod">
          <ac:chgData name="John Lonergan" userId="db8094ce4aaa691d" providerId="LiveId" clId="{41057FCE-5122-4C82-BC66-983E98343145}" dt="2021-05-15T19:56:03.352" v="1830" actId="404"/>
          <ac:spMkLst>
            <pc:docMk/>
            <pc:sldMk cId="2619469568" sldId="334"/>
            <ac:spMk id="237" creationId="{949A27C8-5281-4140-B350-E80E0F1529F7}"/>
          </ac:spMkLst>
        </pc:spChg>
        <pc:spChg chg="add mod">
          <ac:chgData name="John Lonergan" userId="db8094ce4aaa691d" providerId="LiveId" clId="{41057FCE-5122-4C82-BC66-983E98343145}" dt="2021-05-15T19:53:35.310" v="1565" actId="1076"/>
          <ac:spMkLst>
            <pc:docMk/>
            <pc:sldMk cId="2619469568" sldId="334"/>
            <ac:spMk id="238" creationId="{199028BF-6D27-44E5-AFEC-0006E18132D5}"/>
          </ac:spMkLst>
        </pc:spChg>
        <pc:spChg chg="del">
          <ac:chgData name="John Lonergan" userId="db8094ce4aaa691d" providerId="LiveId" clId="{41057FCE-5122-4C82-BC66-983E98343145}" dt="2021-05-15T19:22:54.341" v="1090" actId="478"/>
          <ac:spMkLst>
            <pc:docMk/>
            <pc:sldMk cId="2619469568" sldId="334"/>
            <ac:spMk id="240" creationId="{1B1DCA5D-2BFF-4523-874F-D3C20AF55270}"/>
          </ac:spMkLst>
        </pc:spChg>
        <pc:spChg chg="add mod">
          <ac:chgData name="John Lonergan" userId="db8094ce4aaa691d" providerId="LiveId" clId="{41057FCE-5122-4C82-BC66-983E98343145}" dt="2021-05-15T19:59:48.586" v="2070" actId="1076"/>
          <ac:spMkLst>
            <pc:docMk/>
            <pc:sldMk cId="2619469568" sldId="334"/>
            <ac:spMk id="241" creationId="{1536F854-04C6-4B52-9F1D-85B2C83897AE}"/>
          </ac:spMkLst>
        </pc:spChg>
        <pc:spChg chg="add mod ord">
          <ac:chgData name="John Lonergan" userId="db8094ce4aaa691d" providerId="LiveId" clId="{41057FCE-5122-4C82-BC66-983E98343145}" dt="2021-05-15T19:59:41.370" v="2068" actId="1036"/>
          <ac:spMkLst>
            <pc:docMk/>
            <pc:sldMk cId="2619469568" sldId="334"/>
            <ac:spMk id="242" creationId="{29FB3326-240E-4E08-9B89-1211790B0F11}"/>
          </ac:spMkLst>
        </pc:spChg>
        <pc:spChg chg="add mod">
          <ac:chgData name="John Lonergan" userId="db8094ce4aaa691d" providerId="LiveId" clId="{41057FCE-5122-4C82-BC66-983E98343145}" dt="2021-05-15T20:01:10.761" v="2350" actId="1037"/>
          <ac:spMkLst>
            <pc:docMk/>
            <pc:sldMk cId="2619469568" sldId="334"/>
            <ac:spMk id="243" creationId="{D5D8D378-D94E-4742-87E8-9F3EA022D324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246" creationId="{FB670E55-D3B5-44BC-8C05-FF8DADD70877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247" creationId="{96E89E2B-DCAD-47B5-9F71-AFED174CF7B7}"/>
          </ac:spMkLst>
        </pc:spChg>
        <pc:spChg chg="del">
          <ac:chgData name="John Lonergan" userId="db8094ce4aaa691d" providerId="LiveId" clId="{41057FCE-5122-4C82-BC66-983E98343145}" dt="2021-05-15T19:20:29.281" v="1048" actId="478"/>
          <ac:spMkLst>
            <pc:docMk/>
            <pc:sldMk cId="2619469568" sldId="334"/>
            <ac:spMk id="256" creationId="{F596A8B8-D5ED-4004-980D-058D0FC057A3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266" creationId="{079B2E6B-2443-43B6-A496-08054BE45778}"/>
          </ac:spMkLst>
        </pc:spChg>
        <pc:spChg chg="add del">
          <ac:chgData name="John Lonergan" userId="db8094ce4aaa691d" providerId="LiveId" clId="{41057FCE-5122-4C82-BC66-983E98343145}" dt="2021-05-15T19:53:58.170" v="1568" actId="478"/>
          <ac:spMkLst>
            <pc:docMk/>
            <pc:sldMk cId="2619469568" sldId="334"/>
            <ac:spMk id="267" creationId="{6963E11D-A269-4BFF-AAFF-7B3CFD110A75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68" creationId="{3EEAC8AA-DCBE-4DAA-9BF1-A5E1593EEC16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74" creationId="{14B922E7-3DFE-4BA7-989D-F0E1CDB02AAC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75" creationId="{D8BA6C92-4A1A-4015-A6AA-1FC323B88D95}"/>
          </ac:spMkLst>
        </pc:spChg>
        <pc:spChg chg="del">
          <ac:chgData name="John Lonergan" userId="db8094ce4aaa691d" providerId="LiveId" clId="{41057FCE-5122-4C82-BC66-983E98343145}" dt="2021-05-15T19:20:05.806" v="1044" actId="478"/>
          <ac:spMkLst>
            <pc:docMk/>
            <pc:sldMk cId="2619469568" sldId="334"/>
            <ac:spMk id="276" creationId="{88CA2060-CFDD-4A99-A0D1-5173533ED8E0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77" creationId="{D1468556-5E05-4468-ABAC-F60B67F86231}"/>
          </ac:spMkLst>
        </pc:spChg>
        <pc:spChg chg="del">
          <ac:chgData name="John Lonergan" userId="db8094ce4aaa691d" providerId="LiveId" clId="{41057FCE-5122-4C82-BC66-983E98343145}" dt="2021-05-15T19:20:05.806" v="1044" actId="478"/>
          <ac:spMkLst>
            <pc:docMk/>
            <pc:sldMk cId="2619469568" sldId="334"/>
            <ac:spMk id="278" creationId="{1B4E6AEF-A7CC-4627-B5E6-ADE67F883496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79" creationId="{C7DE3B2C-FEBE-4EF5-925E-F4B36B2DCC2A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84" creationId="{665EE42E-17AE-4883-8274-A91C4F007D9F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85" creationId="{880D2F80-9E5E-4B07-AA72-41711625D73D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288" creationId="{651709AE-1B06-44EE-B685-BD9CEA1060FD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89" creationId="{31ABE09E-5F1E-4108-8416-984EAAF0D81D}"/>
          </ac:spMkLst>
        </pc:spChg>
        <pc:spChg chg="del">
          <ac:chgData name="John Lonergan" userId="db8094ce4aaa691d" providerId="LiveId" clId="{41057FCE-5122-4C82-BC66-983E98343145}" dt="2021-05-15T19:24:06.478" v="1100" actId="478"/>
          <ac:spMkLst>
            <pc:docMk/>
            <pc:sldMk cId="2619469568" sldId="334"/>
            <ac:spMk id="290" creationId="{2DADE6F9-DBA3-4287-8975-91A0A72CAEB6}"/>
          </ac:spMkLst>
        </pc:spChg>
        <pc:spChg chg="add del">
          <ac:chgData name="John Lonergan" userId="db8094ce4aaa691d" providerId="LiveId" clId="{41057FCE-5122-4C82-BC66-983E98343145}" dt="2021-05-15T19:25:10.049" v="1131" actId="478"/>
          <ac:spMkLst>
            <pc:docMk/>
            <pc:sldMk cId="2619469568" sldId="334"/>
            <ac:spMk id="298" creationId="{E01703BE-D0FB-4EF6-9C35-B4D71DCE6641}"/>
          </ac:spMkLst>
        </pc:spChg>
        <pc:spChg chg="add del">
          <ac:chgData name="John Lonergan" userId="db8094ce4aaa691d" providerId="LiveId" clId="{41057FCE-5122-4C82-BC66-983E98343145}" dt="2021-05-15T19:25:10.241" v="1132" actId="478"/>
          <ac:spMkLst>
            <pc:docMk/>
            <pc:sldMk cId="2619469568" sldId="334"/>
            <ac:spMk id="299" creationId="{9E5A531A-39F0-4F23-97AC-24D31BE0A6EB}"/>
          </ac:spMkLst>
        </pc:spChg>
        <pc:spChg chg="del">
          <ac:chgData name="John Lonergan" userId="db8094ce4aaa691d" providerId="LiveId" clId="{41057FCE-5122-4C82-BC66-983E98343145}" dt="2021-05-15T19:20:20.526" v="1047" actId="478"/>
          <ac:spMkLst>
            <pc:docMk/>
            <pc:sldMk cId="2619469568" sldId="334"/>
            <ac:spMk id="302" creationId="{FC14F9B5-D359-4E6B-A7DC-149DD452E7DF}"/>
          </ac:spMkLst>
        </pc:spChg>
        <pc:spChg chg="del">
          <ac:chgData name="John Lonergan" userId="db8094ce4aaa691d" providerId="LiveId" clId="{41057FCE-5122-4C82-BC66-983E98343145}" dt="2021-05-15T19:24:20.767" v="1106" actId="478"/>
          <ac:spMkLst>
            <pc:docMk/>
            <pc:sldMk cId="2619469568" sldId="334"/>
            <ac:spMk id="303" creationId="{B0F338AF-4805-40AD-8371-6BC1FB66AF1C}"/>
          </ac:spMkLst>
        </pc:spChg>
        <pc:spChg chg="del">
          <ac:chgData name="John Lonergan" userId="db8094ce4aaa691d" providerId="LiveId" clId="{41057FCE-5122-4C82-BC66-983E98343145}" dt="2021-05-15T19:24:18.560" v="1105" actId="478"/>
          <ac:spMkLst>
            <pc:docMk/>
            <pc:sldMk cId="2619469568" sldId="334"/>
            <ac:spMk id="306" creationId="{C3E9E878-748B-4296-AAA0-E3A526FE6781}"/>
          </ac:spMkLst>
        </pc:spChg>
        <pc:spChg chg="del">
          <ac:chgData name="John Lonergan" userId="db8094ce4aaa691d" providerId="LiveId" clId="{41057FCE-5122-4C82-BC66-983E98343145}" dt="2021-05-15T19:25:18.841" v="1135" actId="478"/>
          <ac:spMkLst>
            <pc:docMk/>
            <pc:sldMk cId="2619469568" sldId="334"/>
            <ac:spMk id="307" creationId="{9CD0C75B-A5C4-495D-AAD9-E55FA3BA887E}"/>
          </ac:spMkLst>
        </pc:spChg>
        <pc:spChg chg="del">
          <ac:chgData name="John Lonergan" userId="db8094ce4aaa691d" providerId="LiveId" clId="{41057FCE-5122-4C82-BC66-983E98343145}" dt="2021-05-15T19:24:16.480" v="1104" actId="478"/>
          <ac:spMkLst>
            <pc:docMk/>
            <pc:sldMk cId="2619469568" sldId="334"/>
            <ac:spMk id="308" creationId="{EA1B6361-8C52-4EF2-9C35-4FE4498C6A27}"/>
          </ac:spMkLst>
        </pc:spChg>
        <pc:spChg chg="del">
          <ac:chgData name="John Lonergan" userId="db8094ce4aaa691d" providerId="LiveId" clId="{41057FCE-5122-4C82-BC66-983E98343145}" dt="2021-05-15T19:20:39.545" v="1049" actId="478"/>
          <ac:spMkLst>
            <pc:docMk/>
            <pc:sldMk cId="2619469568" sldId="334"/>
            <ac:spMk id="312" creationId="{0B00C708-F1BD-4CD3-B888-28A684356C3A}"/>
          </ac:spMkLst>
        </pc:spChg>
        <pc:spChg chg="add del">
          <ac:chgData name="John Lonergan" userId="db8094ce4aaa691d" providerId="LiveId" clId="{41057FCE-5122-4C82-BC66-983E98343145}" dt="2021-05-15T19:26:35.596" v="1142" actId="478"/>
          <ac:spMkLst>
            <pc:docMk/>
            <pc:sldMk cId="2619469568" sldId="334"/>
            <ac:spMk id="314" creationId="{66A5347E-2DB5-4006-8739-B5CE796E9C19}"/>
          </ac:spMkLst>
        </pc:spChg>
        <pc:spChg chg="mod">
          <ac:chgData name="John Lonergan" userId="db8094ce4aaa691d" providerId="LiveId" clId="{41057FCE-5122-4C82-BC66-983E98343145}" dt="2021-05-15T19:45:06.045" v="1313" actId="1076"/>
          <ac:spMkLst>
            <pc:docMk/>
            <pc:sldMk cId="2619469568" sldId="334"/>
            <ac:spMk id="315" creationId="{B6F889DF-227E-472E-B63E-8274626856B6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316" creationId="{E1457E78-C99B-449E-AE09-FAC6B59886FD}"/>
          </ac:spMkLst>
        </pc:spChg>
        <pc:spChg chg="del">
          <ac:chgData name="John Lonergan" userId="db8094ce4aaa691d" providerId="LiveId" clId="{41057FCE-5122-4C82-BC66-983E98343145}" dt="2021-05-15T19:20:39.545" v="1049" actId="478"/>
          <ac:spMkLst>
            <pc:docMk/>
            <pc:sldMk cId="2619469568" sldId="334"/>
            <ac:spMk id="317" creationId="{FC771059-C1C6-482F-8BCF-83F8699CEB80}"/>
          </ac:spMkLst>
        </pc:spChg>
        <pc:spChg chg="del mod">
          <ac:chgData name="John Lonergan" userId="db8094ce4aaa691d" providerId="LiveId" clId="{41057FCE-5122-4C82-BC66-983E98343145}" dt="2021-05-15T19:28:50.252" v="1205" actId="478"/>
          <ac:spMkLst>
            <pc:docMk/>
            <pc:sldMk cId="2619469568" sldId="334"/>
            <ac:spMk id="318" creationId="{7B56701B-9736-4FCC-8ABC-6857EE767BB7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319" creationId="{6CA8932D-944F-4E39-B78D-26E2F8613D7B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320" creationId="{2112E922-17FB-44FC-9DF9-5D329B90F6DA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324" creationId="{8953D8F9-76CD-4D9D-BCF0-0A175ABFCA29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328" creationId="{9984CF67-55C0-4369-B915-534EB88E22F9}"/>
          </ac:spMkLst>
        </pc:spChg>
        <pc:spChg chg="del mod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29" creationId="{88010A4F-57DB-4EB2-8CB1-712176974018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0" creationId="{81801220-1E9F-42E0-8C79-5D7CD2F5BA9C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1" creationId="{8664C461-D3BB-4F7B-97BC-91D387F27C07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2" creationId="{BC2B1421-9EE2-4D6A-870B-2D916AC6EF4B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3" creationId="{1D78A29F-76BA-4822-A3CF-3584BAEC2632}"/>
          </ac:spMkLst>
        </pc:spChg>
        <pc:spChg chg="del">
          <ac:chgData name="John Lonergan" userId="db8094ce4aaa691d" providerId="LiveId" clId="{41057FCE-5122-4C82-BC66-983E98343145}" dt="2021-05-15T19:23:46.185" v="1098" actId="478"/>
          <ac:spMkLst>
            <pc:docMk/>
            <pc:sldMk cId="2619469568" sldId="334"/>
            <ac:spMk id="334" creationId="{6D695DA7-7374-45F0-AF66-0B1131ED6257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335" creationId="{65000162-E0E0-425F-9F54-C6A642F2AD5D}"/>
          </ac:spMkLst>
        </pc:spChg>
        <pc:spChg chg="del">
          <ac:chgData name="John Lonergan" userId="db8094ce4aaa691d" providerId="LiveId" clId="{41057FCE-5122-4C82-BC66-983E98343145}" dt="2021-05-15T19:23:12.348" v="1093" actId="478"/>
          <ac:spMkLst>
            <pc:docMk/>
            <pc:sldMk cId="2619469568" sldId="334"/>
            <ac:spMk id="336" creationId="{91CB22B0-D9A3-46B2-8A70-27BB0B646681}"/>
          </ac:spMkLst>
        </pc:spChg>
        <pc:spChg chg="del">
          <ac:chgData name="John Lonergan" userId="db8094ce4aaa691d" providerId="LiveId" clId="{41057FCE-5122-4C82-BC66-983E98343145}" dt="2021-05-15T19:19:58.635" v="1042" actId="478"/>
          <ac:spMkLst>
            <pc:docMk/>
            <pc:sldMk cId="2619469568" sldId="334"/>
            <ac:spMk id="337" creationId="{BECE6331-E89B-4553-BAE1-D248A3D29DB9}"/>
          </ac:spMkLst>
        </pc:spChg>
        <pc:spChg chg="del">
          <ac:chgData name="John Lonergan" userId="db8094ce4aaa691d" providerId="LiveId" clId="{41057FCE-5122-4C82-BC66-983E98343145}" dt="2021-05-15T19:23:17.142" v="1094" actId="478"/>
          <ac:spMkLst>
            <pc:docMk/>
            <pc:sldMk cId="2619469568" sldId="334"/>
            <ac:spMk id="338" creationId="{AE8C0C4F-197E-4609-85FE-B1AA8EBCA864}"/>
          </ac:spMkLst>
        </pc:spChg>
        <pc:spChg chg="mod">
          <ac:chgData name="John Lonergan" userId="db8094ce4aaa691d" providerId="LiveId" clId="{41057FCE-5122-4C82-BC66-983E98343145}" dt="2021-05-15T19:54:10.052" v="1620" actId="1038"/>
          <ac:spMkLst>
            <pc:docMk/>
            <pc:sldMk cId="2619469568" sldId="334"/>
            <ac:spMk id="346" creationId="{0061CB5C-C3EE-4BBB-B5A4-8475E354DAF4}"/>
          </ac:spMkLst>
        </pc:spChg>
        <pc:spChg chg="del">
          <ac:chgData name="John Lonergan" userId="db8094ce4aaa691d" providerId="LiveId" clId="{41057FCE-5122-4C82-BC66-983E98343145}" dt="2021-05-15T19:19:52.891" v="1041" actId="478"/>
          <ac:spMkLst>
            <pc:docMk/>
            <pc:sldMk cId="2619469568" sldId="334"/>
            <ac:spMk id="357" creationId="{FFC53558-813C-4CC5-B8A9-9C1E46802487}"/>
          </ac:spMkLst>
        </pc:spChg>
        <pc:spChg chg="add del">
          <ac:chgData name="John Lonergan" userId="db8094ce4aaa691d" providerId="LiveId" clId="{41057FCE-5122-4C82-BC66-983E98343145}" dt="2021-05-15T19:25:36.660" v="1137" actId="478"/>
          <ac:spMkLst>
            <pc:docMk/>
            <pc:sldMk cId="2619469568" sldId="334"/>
            <ac:spMk id="358" creationId="{157F884D-5F7B-4930-ABE4-6AFCBE73E62E}"/>
          </ac:spMkLst>
        </pc:spChg>
        <pc:spChg chg="del">
          <ac:chgData name="John Lonergan" userId="db8094ce4aaa691d" providerId="LiveId" clId="{41057FCE-5122-4C82-BC66-983E98343145}" dt="2021-05-15T19:37:59.660" v="1302" actId="478"/>
          <ac:spMkLst>
            <pc:docMk/>
            <pc:sldMk cId="2619469568" sldId="334"/>
            <ac:spMk id="361" creationId="{830A4E4A-D939-459B-B8F0-5BD346511052}"/>
          </ac:spMkLst>
        </pc:spChg>
        <pc:spChg chg="add del mod">
          <ac:chgData name="John Lonergan" userId="db8094ce4aaa691d" providerId="LiveId" clId="{41057FCE-5122-4C82-BC66-983E98343145}" dt="2021-05-15T19:25:16.967" v="1134" actId="478"/>
          <ac:spMkLst>
            <pc:docMk/>
            <pc:sldMk cId="2619469568" sldId="334"/>
            <ac:spMk id="368" creationId="{2406D63E-7F04-4A02-B1AE-63A9309C4D54}"/>
          </ac:spMkLst>
        </pc:spChg>
        <pc:spChg chg="del">
          <ac:chgData name="John Lonergan" userId="db8094ce4aaa691d" providerId="LiveId" clId="{41057FCE-5122-4C82-BC66-983E98343145}" dt="2021-05-15T19:24:12.531" v="1102" actId="478"/>
          <ac:spMkLst>
            <pc:docMk/>
            <pc:sldMk cId="2619469568" sldId="334"/>
            <ac:spMk id="384" creationId="{BE9DFA66-7533-45F7-9CDF-A7962F490813}"/>
          </ac:spMkLst>
        </pc:spChg>
        <pc:spChg chg="del">
          <ac:chgData name="John Lonergan" userId="db8094ce4aaa691d" providerId="LiveId" clId="{41057FCE-5122-4C82-BC66-983E98343145}" dt="2021-05-15T19:24:14.843" v="1103" actId="478"/>
          <ac:spMkLst>
            <pc:docMk/>
            <pc:sldMk cId="2619469568" sldId="334"/>
            <ac:spMk id="385" creationId="{005B0F25-3074-45C0-B60F-A74FAF540C68}"/>
          </ac:spMkLst>
        </pc:spChg>
        <pc:spChg chg="del">
          <ac:chgData name="John Lonergan" userId="db8094ce4aaa691d" providerId="LiveId" clId="{41057FCE-5122-4C82-BC66-983E98343145}" dt="2021-05-15T19:20:08.084" v="1045" actId="478"/>
          <ac:spMkLst>
            <pc:docMk/>
            <pc:sldMk cId="2619469568" sldId="334"/>
            <ac:spMk id="387" creationId="{F58EFA68-334C-4ADF-BD1F-06554E11E9DE}"/>
          </ac:spMkLst>
        </pc:spChg>
        <pc:spChg chg="del">
          <ac:chgData name="John Lonergan" userId="db8094ce4aaa691d" providerId="LiveId" clId="{41057FCE-5122-4C82-BC66-983E98343145}" dt="2021-05-15T19:20:02.214" v="1043" actId="478"/>
          <ac:spMkLst>
            <pc:docMk/>
            <pc:sldMk cId="2619469568" sldId="334"/>
            <ac:spMk id="390" creationId="{54FC7841-ED63-4DF3-A59D-7A1C14B89119}"/>
          </ac:spMkLst>
        </pc:spChg>
        <pc:grpChg chg="del">
          <ac:chgData name="John Lonergan" userId="db8094ce4aaa691d" providerId="LiveId" clId="{41057FCE-5122-4C82-BC66-983E98343145}" dt="2021-05-15T19:24:10.450" v="1101" actId="478"/>
          <ac:grpSpMkLst>
            <pc:docMk/>
            <pc:sldMk cId="2619469568" sldId="334"/>
            <ac:grpSpMk id="3" creationId="{6BEC1FC2-2E2B-4D2B-ACC9-961AC54D1E88}"/>
          </ac:grpSpMkLst>
        </pc:grpChg>
        <pc:grpChg chg="add mod">
          <ac:chgData name="John Lonergan" userId="db8094ce4aaa691d" providerId="LiveId" clId="{41057FCE-5122-4C82-BC66-983E98343145}" dt="2021-05-15T19:47:43.237" v="1409" actId="14100"/>
          <ac:grpSpMkLst>
            <pc:docMk/>
            <pc:sldMk cId="2619469568" sldId="334"/>
            <ac:grpSpMk id="36" creationId="{A3E4B7E8-9D0C-4A6F-8E5D-D11329F5AC18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97" creationId="{A6275E5D-6EA1-4967-AAAF-C2297AD138C6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02" creationId="{61FC17E2-CC63-4DC1-B5C8-C97E802B5780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13" creationId="{46D81ADB-C8A1-4915-A68C-0F8D25A23DF3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16" creationId="{49CE80C5-6DA7-47C8-825C-1A29FF115DD7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19" creationId="{695D8937-CA3E-411C-A8D4-39905F3646CB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122" creationId="{796556F4-A218-4B8E-9C72-07AA14AF2F68}"/>
          </ac:grpSpMkLst>
        </pc:grpChg>
        <pc:grpChg chg="del">
          <ac:chgData name="John Lonergan" userId="db8094ce4aaa691d" providerId="LiveId" clId="{41057FCE-5122-4C82-BC66-983E98343145}" dt="2021-05-15T19:19:52.891" v="1041" actId="478"/>
          <ac:grpSpMkLst>
            <pc:docMk/>
            <pc:sldMk cId="2619469568" sldId="334"/>
            <ac:grpSpMk id="183" creationId="{5D976FEB-5DF2-48C7-B16A-73CD56610995}"/>
          </ac:grpSpMkLst>
        </pc:grpChg>
        <pc:grpChg chg="del">
          <ac:chgData name="John Lonergan" userId="db8094ce4aaa691d" providerId="LiveId" clId="{41057FCE-5122-4C82-BC66-983E98343145}" dt="2021-05-15T19:20:02.214" v="1043" actId="478"/>
          <ac:grpSpMkLst>
            <pc:docMk/>
            <pc:sldMk cId="2619469568" sldId="334"/>
            <ac:grpSpMk id="217" creationId="{5F361AB4-48ED-4001-9807-0F2D85C220DE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220" creationId="{F94B8463-FE73-40C9-9C16-E77D901815EC}"/>
          </ac:grpSpMkLst>
        </pc:grpChg>
        <pc:grpChg chg="del">
          <ac:chgData name="John Lonergan" userId="db8094ce4aaa691d" providerId="LiveId" clId="{41057FCE-5122-4C82-BC66-983E98343145}" dt="2021-05-15T19:19:58.635" v="1042" actId="478"/>
          <ac:grpSpMkLst>
            <pc:docMk/>
            <pc:sldMk cId="2619469568" sldId="334"/>
            <ac:grpSpMk id="223" creationId="{D1775A20-6266-49F6-A6ED-AC6CE7DDE3F1}"/>
          </ac:grpSpMkLst>
        </pc:grpChg>
        <pc:grpChg chg="del">
          <ac:chgData name="John Lonergan" userId="db8094ce4aaa691d" providerId="LiveId" clId="{41057FCE-5122-4C82-BC66-983E98343145}" dt="2021-05-15T19:19:52.891" v="1041" actId="478"/>
          <ac:grpSpMkLst>
            <pc:docMk/>
            <pc:sldMk cId="2619469568" sldId="334"/>
            <ac:grpSpMk id="262" creationId="{807DE092-7BE3-429C-A362-F6ABB1488E7A}"/>
          </ac:grpSpMkLst>
        </pc:grpChg>
        <pc:grpChg chg="del">
          <ac:chgData name="John Lonergan" userId="db8094ce4aaa691d" providerId="LiveId" clId="{41057FCE-5122-4C82-BC66-983E98343145}" dt="2021-05-15T19:24:06.478" v="1100" actId="478"/>
          <ac:grpSpMkLst>
            <pc:docMk/>
            <pc:sldMk cId="2619469568" sldId="334"/>
            <ac:grpSpMk id="291" creationId="{0B06F03C-0A82-4374-9002-95C54ADC43E7}"/>
          </ac:grpSpMkLst>
        </pc:grpChg>
        <pc:grpChg chg="del">
          <ac:chgData name="John Lonergan" userId="db8094ce4aaa691d" providerId="LiveId" clId="{41057FCE-5122-4C82-BC66-983E98343145}" dt="2021-05-15T19:24:06.478" v="1100" actId="478"/>
          <ac:grpSpMkLst>
            <pc:docMk/>
            <pc:sldMk cId="2619469568" sldId="334"/>
            <ac:grpSpMk id="294" creationId="{ACE2C5AE-63B5-4749-94E1-5EADB29E4D07}"/>
          </ac:grpSpMkLst>
        </pc:grpChg>
        <pc:cxnChg chg="add del mod">
          <ac:chgData name="John Lonergan" userId="db8094ce4aaa691d" providerId="LiveId" clId="{41057FCE-5122-4C82-BC66-983E98343145}" dt="2021-05-15T19:37:26.535" v="1295" actId="478"/>
          <ac:cxnSpMkLst>
            <pc:docMk/>
            <pc:sldMk cId="2619469568" sldId="334"/>
            <ac:cxnSpMk id="35" creationId="{5CF59607-7A4B-452E-9A48-EF7B3D5D909D}"/>
          </ac:cxnSpMkLst>
        </pc:cxnChg>
        <pc:cxnChg chg="add mod">
          <ac:chgData name="John Lonergan" userId="db8094ce4aaa691d" providerId="LiveId" clId="{41057FCE-5122-4C82-BC66-983E98343145}" dt="2021-05-15T20:01:22.915" v="2353" actId="14100"/>
          <ac:cxnSpMkLst>
            <pc:docMk/>
            <pc:sldMk cId="2619469568" sldId="334"/>
            <ac:cxnSpMk id="41" creationId="{C026C797-7C96-4966-8C76-922DCFB3299C}"/>
          </ac:cxnSpMkLst>
        </pc:cxnChg>
        <pc:cxnChg chg="add mod">
          <ac:chgData name="John Lonergan" userId="db8094ce4aaa691d" providerId="LiveId" clId="{41057FCE-5122-4C82-BC66-983E98343145}" dt="2021-05-15T20:01:31.536" v="2394" actId="1035"/>
          <ac:cxnSpMkLst>
            <pc:docMk/>
            <pc:sldMk cId="2619469568" sldId="334"/>
            <ac:cxnSpMk id="244" creationId="{DB25445C-A4A2-4A18-962C-936D3CC8A76A}"/>
          </ac:cxnSpMkLst>
        </pc:cxnChg>
      </pc:sldChg>
      <pc:sldChg chg="addSp delSp modSp new mod ord">
        <pc:chgData name="John Lonergan" userId="db8094ce4aaa691d" providerId="LiveId" clId="{41057FCE-5122-4C82-BC66-983E98343145}" dt="2021-05-18T01:47:55.841" v="4485" actId="14100"/>
        <pc:sldMkLst>
          <pc:docMk/>
          <pc:sldMk cId="4048415679" sldId="335"/>
        </pc:sldMkLst>
        <pc:spChg chg="del">
          <ac:chgData name="John Lonergan" userId="db8094ce4aaa691d" providerId="LiveId" clId="{41057FCE-5122-4C82-BC66-983E98343145}" dt="2021-05-17T23:07:49.094" v="2396" actId="478"/>
          <ac:spMkLst>
            <pc:docMk/>
            <pc:sldMk cId="4048415679" sldId="335"/>
            <ac:spMk id="2" creationId="{0D35BC6B-A502-479E-955F-E10253AD65A6}"/>
          </ac:spMkLst>
        </pc:spChg>
        <pc:spChg chg="del">
          <ac:chgData name="John Lonergan" userId="db8094ce4aaa691d" providerId="LiveId" clId="{41057FCE-5122-4C82-BC66-983E98343145}" dt="2021-05-17T23:07:49.094" v="2396" actId="478"/>
          <ac:spMkLst>
            <pc:docMk/>
            <pc:sldMk cId="4048415679" sldId="335"/>
            <ac:spMk id="3" creationId="{26F16DD3-8927-42B1-9959-CDE452E5C58F}"/>
          </ac:spMkLst>
        </pc:spChg>
        <pc:spChg chg="add mod">
          <ac:chgData name="John Lonergan" userId="db8094ce4aaa691d" providerId="LiveId" clId="{41057FCE-5122-4C82-BC66-983E98343145}" dt="2021-05-18T01:45:38.608" v="4430" actId="20577"/>
          <ac:spMkLst>
            <pc:docMk/>
            <pc:sldMk cId="4048415679" sldId="335"/>
            <ac:spMk id="12" creationId="{DDC60AFF-3898-4BE7-AAB2-44137C945133}"/>
          </ac:spMkLst>
        </pc:spChg>
        <pc:spChg chg="add mod">
          <ac:chgData name="John Lonergan" userId="db8094ce4aaa691d" providerId="LiveId" clId="{41057FCE-5122-4C82-BC66-983E98343145}" dt="2021-05-18T01:45:53.236" v="4458" actId="1038"/>
          <ac:spMkLst>
            <pc:docMk/>
            <pc:sldMk cId="4048415679" sldId="335"/>
            <ac:spMk id="13" creationId="{D709E1B6-382E-4CF3-84C1-3F56DF03DD98}"/>
          </ac:spMkLst>
        </pc:spChg>
        <pc:spChg chg="add mod">
          <ac:chgData name="John Lonergan" userId="db8094ce4aaa691d" providerId="LiveId" clId="{41057FCE-5122-4C82-BC66-983E98343145}" dt="2021-05-18T01:45:42.836" v="4434" actId="20577"/>
          <ac:spMkLst>
            <pc:docMk/>
            <pc:sldMk cId="4048415679" sldId="335"/>
            <ac:spMk id="14" creationId="{13375CE8-D49A-44C7-835B-8A8F9D5E4006}"/>
          </ac:spMkLst>
        </pc:spChg>
        <pc:spChg chg="add mod">
          <ac:chgData name="John Lonergan" userId="db8094ce4aaa691d" providerId="LiveId" clId="{41057FCE-5122-4C82-BC66-983E98343145}" dt="2021-05-18T01:46:10.412" v="4463" actId="1076"/>
          <ac:spMkLst>
            <pc:docMk/>
            <pc:sldMk cId="4048415679" sldId="335"/>
            <ac:spMk id="17" creationId="{8BFBD984-28C1-41C1-B325-385618CADEFD}"/>
          </ac:spMkLst>
        </pc:spChg>
        <pc:spChg chg="add del">
          <ac:chgData name="John Lonergan" userId="db8094ce4aaa691d" providerId="LiveId" clId="{41057FCE-5122-4C82-BC66-983E98343145}" dt="2021-05-17T23:20:53.428" v="2469" actId="478"/>
          <ac:spMkLst>
            <pc:docMk/>
            <pc:sldMk cId="4048415679" sldId="335"/>
            <ac:spMk id="19" creationId="{25037754-4F66-4827-AEB1-186181CDDE7C}"/>
          </ac:spMkLst>
        </pc:spChg>
        <pc:spChg chg="add mod">
          <ac:chgData name="John Lonergan" userId="db8094ce4aaa691d" providerId="LiveId" clId="{41057FCE-5122-4C82-BC66-983E98343145}" dt="2021-05-18T01:10:31.056" v="3570" actId="1037"/>
          <ac:spMkLst>
            <pc:docMk/>
            <pc:sldMk cId="4048415679" sldId="335"/>
            <ac:spMk id="20" creationId="{0CDF7646-7961-4EC7-A7A8-FAA80FE74A26}"/>
          </ac:spMkLst>
        </pc:spChg>
        <pc:spChg chg="add del mod">
          <ac:chgData name="John Lonergan" userId="db8094ce4aaa691d" providerId="LiveId" clId="{41057FCE-5122-4C82-BC66-983E98343145}" dt="2021-05-17T23:59:17.469" v="2750" actId="478"/>
          <ac:spMkLst>
            <pc:docMk/>
            <pc:sldMk cId="4048415679" sldId="335"/>
            <ac:spMk id="21" creationId="{14F60B23-6DE9-44FB-A286-B488804F28AE}"/>
          </ac:spMkLst>
        </pc:spChg>
        <pc:spChg chg="add mod">
          <ac:chgData name="John Lonergan" userId="db8094ce4aaa691d" providerId="LiveId" clId="{41057FCE-5122-4C82-BC66-983E98343145}" dt="2021-05-18T01:32:29.299" v="4249" actId="1037"/>
          <ac:spMkLst>
            <pc:docMk/>
            <pc:sldMk cId="4048415679" sldId="335"/>
            <ac:spMk id="22" creationId="{66C9C52F-E9E4-4E3E-970F-7E801AE42497}"/>
          </ac:spMkLst>
        </pc:spChg>
        <pc:spChg chg="add mod">
          <ac:chgData name="John Lonergan" userId="db8094ce4aaa691d" providerId="LiveId" clId="{41057FCE-5122-4C82-BC66-983E98343145}" dt="2021-05-18T01:08:14.195" v="3520" actId="692"/>
          <ac:spMkLst>
            <pc:docMk/>
            <pc:sldMk cId="4048415679" sldId="335"/>
            <ac:spMk id="23" creationId="{958E2C21-7977-464B-A027-F74C26436515}"/>
          </ac:spMkLst>
        </pc:spChg>
        <pc:spChg chg="add mod">
          <ac:chgData name="John Lonergan" userId="db8094ce4aaa691d" providerId="LiveId" clId="{41057FCE-5122-4C82-BC66-983E98343145}" dt="2021-05-18T01:10:47.800" v="3586" actId="1037"/>
          <ac:spMkLst>
            <pc:docMk/>
            <pc:sldMk cId="4048415679" sldId="335"/>
            <ac:spMk id="24" creationId="{550A9EE3-EBA2-49C6-AE45-39FCE5D131A9}"/>
          </ac:spMkLst>
        </pc:spChg>
        <pc:spChg chg="add mod ord">
          <ac:chgData name="John Lonergan" userId="db8094ce4aaa691d" providerId="LiveId" clId="{41057FCE-5122-4C82-BC66-983E98343145}" dt="2021-05-18T00:37:29.095" v="3279" actId="1076"/>
          <ac:spMkLst>
            <pc:docMk/>
            <pc:sldMk cId="4048415679" sldId="335"/>
            <ac:spMk id="32" creationId="{14FE9B83-D5E6-4340-A534-F763C5114337}"/>
          </ac:spMkLst>
        </pc:spChg>
        <pc:spChg chg="add del">
          <ac:chgData name="John Lonergan" userId="db8094ce4aaa691d" providerId="LiveId" clId="{41057FCE-5122-4C82-BC66-983E98343145}" dt="2021-05-17T23:51:17.118" v="2636" actId="11529"/>
          <ac:spMkLst>
            <pc:docMk/>
            <pc:sldMk cId="4048415679" sldId="335"/>
            <ac:spMk id="33" creationId="{F1284E6A-DE11-4BF7-B3C2-2805158EBA9C}"/>
          </ac:spMkLst>
        </pc:spChg>
        <pc:spChg chg="add mod">
          <ac:chgData name="John Lonergan" userId="db8094ce4aaa691d" providerId="LiveId" clId="{41057FCE-5122-4C82-BC66-983E98343145}" dt="2021-05-18T01:42:05.823" v="4403" actId="14100"/>
          <ac:spMkLst>
            <pc:docMk/>
            <pc:sldMk cId="4048415679" sldId="335"/>
            <ac:spMk id="34" creationId="{B50D50CF-3CB2-410B-9812-AC69D5AE3C67}"/>
          </ac:spMkLst>
        </pc:spChg>
        <pc:spChg chg="add mod">
          <ac:chgData name="John Lonergan" userId="db8094ce4aaa691d" providerId="LiveId" clId="{41057FCE-5122-4C82-BC66-983E98343145}" dt="2021-05-18T01:42:25.773" v="4405" actId="14100"/>
          <ac:spMkLst>
            <pc:docMk/>
            <pc:sldMk cId="4048415679" sldId="335"/>
            <ac:spMk id="35" creationId="{B23CE191-C37A-4298-9A58-CEAF2AB4231A}"/>
          </ac:spMkLst>
        </pc:spChg>
        <pc:spChg chg="add mod">
          <ac:chgData name="John Lonergan" userId="db8094ce4aaa691d" providerId="LiveId" clId="{41057FCE-5122-4C82-BC66-983E98343145}" dt="2021-05-18T01:09:43.598" v="3527" actId="692"/>
          <ac:spMkLst>
            <pc:docMk/>
            <pc:sldMk cId="4048415679" sldId="335"/>
            <ac:spMk id="36" creationId="{C7B6A235-DF14-4A60-8BD5-F26D12094266}"/>
          </ac:spMkLst>
        </pc:spChg>
        <pc:spChg chg="add mod">
          <ac:chgData name="John Lonergan" userId="db8094ce4aaa691d" providerId="LiveId" clId="{41057FCE-5122-4C82-BC66-983E98343145}" dt="2021-05-18T01:09:41.661" v="3526" actId="692"/>
          <ac:spMkLst>
            <pc:docMk/>
            <pc:sldMk cId="4048415679" sldId="335"/>
            <ac:spMk id="37" creationId="{9CB6431A-E1F2-45D6-9624-C7CF726A8CFE}"/>
          </ac:spMkLst>
        </pc:spChg>
        <pc:spChg chg="add del mod">
          <ac:chgData name="John Lonergan" userId="db8094ce4aaa691d" providerId="LiveId" clId="{41057FCE-5122-4C82-BC66-983E98343145}" dt="2021-05-18T00:05:40.476" v="2816" actId="478"/>
          <ac:spMkLst>
            <pc:docMk/>
            <pc:sldMk cId="4048415679" sldId="335"/>
            <ac:spMk id="38" creationId="{A9807BDB-440B-475B-9F9C-D3818472BF5B}"/>
          </ac:spMkLst>
        </pc:spChg>
        <pc:spChg chg="add mod">
          <ac:chgData name="John Lonergan" userId="db8094ce4aaa691d" providerId="LiveId" clId="{41057FCE-5122-4C82-BC66-983E98343145}" dt="2021-05-18T01:08:14.195" v="3520" actId="692"/>
          <ac:spMkLst>
            <pc:docMk/>
            <pc:sldMk cId="4048415679" sldId="335"/>
            <ac:spMk id="39" creationId="{9EF4F76D-C74D-4D3F-8043-9F6ECC109C23}"/>
          </ac:spMkLst>
        </pc:spChg>
        <pc:spChg chg="add del mod">
          <ac:chgData name="John Lonergan" userId="db8094ce4aaa691d" providerId="LiveId" clId="{41057FCE-5122-4C82-BC66-983E98343145}" dt="2021-05-18T00:05:42.439" v="2817" actId="478"/>
          <ac:spMkLst>
            <pc:docMk/>
            <pc:sldMk cId="4048415679" sldId="335"/>
            <ac:spMk id="40" creationId="{3CC81B11-FC60-46C9-8A81-B3A61DC16BFA}"/>
          </ac:spMkLst>
        </pc:spChg>
        <pc:spChg chg="add mod">
          <ac:chgData name="John Lonergan" userId="db8094ce4aaa691d" providerId="LiveId" clId="{41057FCE-5122-4C82-BC66-983E98343145}" dt="2021-05-18T01:47:38.163" v="4483" actId="14100"/>
          <ac:spMkLst>
            <pc:docMk/>
            <pc:sldMk cId="4048415679" sldId="335"/>
            <ac:spMk id="41" creationId="{15E31948-C500-4BAB-973F-4A8EA361AA65}"/>
          </ac:spMkLst>
        </pc:spChg>
        <pc:spChg chg="add mod">
          <ac:chgData name="John Lonergan" userId="db8094ce4aaa691d" providerId="LiveId" clId="{41057FCE-5122-4C82-BC66-983E98343145}" dt="2021-05-18T01:47:44.380" v="4484" actId="14100"/>
          <ac:spMkLst>
            <pc:docMk/>
            <pc:sldMk cId="4048415679" sldId="335"/>
            <ac:spMk id="42" creationId="{9C208C1B-213B-4763-BBDA-366E8FBA5E3B}"/>
          </ac:spMkLst>
        </pc:spChg>
        <pc:spChg chg="add mod">
          <ac:chgData name="John Lonergan" userId="db8094ce4aaa691d" providerId="LiveId" clId="{41057FCE-5122-4C82-BC66-983E98343145}" dt="2021-05-18T01:28:11.964" v="4246" actId="14100"/>
          <ac:spMkLst>
            <pc:docMk/>
            <pc:sldMk cId="4048415679" sldId="335"/>
            <ac:spMk id="43" creationId="{C1F00561-2F50-4ACC-9C77-9118F6ADBB95}"/>
          </ac:spMkLst>
        </pc:spChg>
        <pc:spChg chg="add del mod">
          <ac:chgData name="John Lonergan" userId="db8094ce4aaa691d" providerId="LiveId" clId="{41057FCE-5122-4C82-BC66-983E98343145}" dt="2021-05-18T01:13:25.395" v="3627" actId="478"/>
          <ac:spMkLst>
            <pc:docMk/>
            <pc:sldMk cId="4048415679" sldId="335"/>
            <ac:spMk id="44" creationId="{CD17AA27-7B26-4655-A794-8651BFB831C0}"/>
          </ac:spMkLst>
        </pc:spChg>
        <pc:spChg chg="add mod">
          <ac:chgData name="John Lonergan" userId="db8094ce4aaa691d" providerId="LiveId" clId="{41057FCE-5122-4C82-BC66-983E98343145}" dt="2021-05-18T01:02:33.582" v="3421" actId="14100"/>
          <ac:spMkLst>
            <pc:docMk/>
            <pc:sldMk cId="4048415679" sldId="335"/>
            <ac:spMk id="45" creationId="{A587B6A9-D2AF-448E-9D6D-60E783779137}"/>
          </ac:spMkLst>
        </pc:spChg>
        <pc:spChg chg="add mod">
          <ac:chgData name="John Lonergan" userId="db8094ce4aaa691d" providerId="LiveId" clId="{41057FCE-5122-4C82-BC66-983E98343145}" dt="2021-05-18T01:10:21.868" v="3561" actId="1038"/>
          <ac:spMkLst>
            <pc:docMk/>
            <pc:sldMk cId="4048415679" sldId="335"/>
            <ac:spMk id="46" creationId="{9DD35701-864C-49ED-8A18-F5BBB6B3D343}"/>
          </ac:spMkLst>
        </pc:spChg>
        <pc:spChg chg="add mod">
          <ac:chgData name="John Lonergan" userId="db8094ce4aaa691d" providerId="LiveId" clId="{41057FCE-5122-4C82-BC66-983E98343145}" dt="2021-05-18T01:09:50.645" v="3530" actId="692"/>
          <ac:spMkLst>
            <pc:docMk/>
            <pc:sldMk cId="4048415679" sldId="335"/>
            <ac:spMk id="47" creationId="{3A061C94-22A6-44CF-AA69-AA089AA12F43}"/>
          </ac:spMkLst>
        </pc:spChg>
        <pc:spChg chg="add mod">
          <ac:chgData name="John Lonergan" userId="db8094ce4aaa691d" providerId="LiveId" clId="{41057FCE-5122-4C82-BC66-983E98343145}" dt="2021-05-18T01:09:47.708" v="3529" actId="692"/>
          <ac:spMkLst>
            <pc:docMk/>
            <pc:sldMk cId="4048415679" sldId="335"/>
            <ac:spMk id="48" creationId="{59EF6749-62DB-48AE-8A8C-14D0AC1EE903}"/>
          </ac:spMkLst>
        </pc:spChg>
        <pc:spChg chg="add mod">
          <ac:chgData name="John Lonergan" userId="db8094ce4aaa691d" providerId="LiveId" clId="{41057FCE-5122-4C82-BC66-983E98343145}" dt="2021-05-18T00:31:43.423" v="3226" actId="120"/>
          <ac:spMkLst>
            <pc:docMk/>
            <pc:sldMk cId="4048415679" sldId="335"/>
            <ac:spMk id="49" creationId="{CE312CC4-5E52-4D2F-B740-28A7347894BD}"/>
          </ac:spMkLst>
        </pc:spChg>
        <pc:spChg chg="add mod">
          <ac:chgData name="John Lonergan" userId="db8094ce4aaa691d" providerId="LiveId" clId="{41057FCE-5122-4C82-BC66-983E98343145}" dt="2021-05-18T00:31:33.509" v="3223" actId="120"/>
          <ac:spMkLst>
            <pc:docMk/>
            <pc:sldMk cId="4048415679" sldId="335"/>
            <ac:spMk id="50" creationId="{4FC93F7B-0EB8-4C03-B598-6D8A6A86A32F}"/>
          </ac:spMkLst>
        </pc:spChg>
        <pc:spChg chg="add del mod">
          <ac:chgData name="John Lonergan" userId="db8094ce4aaa691d" providerId="LiveId" clId="{41057FCE-5122-4C82-BC66-983E98343145}" dt="2021-05-18T01:02:06.941" v="3418" actId="478"/>
          <ac:spMkLst>
            <pc:docMk/>
            <pc:sldMk cId="4048415679" sldId="335"/>
            <ac:spMk id="51" creationId="{B4CAF74E-DF9E-46A9-A2DF-0B29E342F993}"/>
          </ac:spMkLst>
        </pc:spChg>
        <pc:spChg chg="add del mod">
          <ac:chgData name="John Lonergan" userId="db8094ce4aaa691d" providerId="LiveId" clId="{41057FCE-5122-4C82-BC66-983E98343145}" dt="2021-05-18T01:01:56.725" v="3416" actId="478"/>
          <ac:spMkLst>
            <pc:docMk/>
            <pc:sldMk cId="4048415679" sldId="335"/>
            <ac:spMk id="52" creationId="{A27CDC92-01A7-4701-B79A-8F55B18BA0D2}"/>
          </ac:spMkLst>
        </pc:spChg>
        <pc:spChg chg="add mod">
          <ac:chgData name="John Lonergan" userId="db8094ce4aaa691d" providerId="LiveId" clId="{41057FCE-5122-4C82-BC66-983E98343145}" dt="2021-05-18T00:32:28.742" v="3234" actId="1076"/>
          <ac:spMkLst>
            <pc:docMk/>
            <pc:sldMk cId="4048415679" sldId="335"/>
            <ac:spMk id="53" creationId="{5A8DFEE8-B7C6-4A91-A82D-BA9604B43948}"/>
          </ac:spMkLst>
        </pc:spChg>
        <pc:spChg chg="add mod">
          <ac:chgData name="John Lonergan" userId="db8094ce4aaa691d" providerId="LiveId" clId="{41057FCE-5122-4C82-BC66-983E98343145}" dt="2021-05-18T00:37:21.900" v="3278" actId="1076"/>
          <ac:spMkLst>
            <pc:docMk/>
            <pc:sldMk cId="4048415679" sldId="335"/>
            <ac:spMk id="54" creationId="{078C9EDA-BFE1-4055-A22E-7B88316446B2}"/>
          </ac:spMkLst>
        </pc:spChg>
        <pc:spChg chg="add mod">
          <ac:chgData name="John Lonergan" userId="db8094ce4aaa691d" providerId="LiveId" clId="{41057FCE-5122-4C82-BC66-983E98343145}" dt="2021-05-18T00:36:26.439" v="3255" actId="207"/>
          <ac:spMkLst>
            <pc:docMk/>
            <pc:sldMk cId="4048415679" sldId="335"/>
            <ac:spMk id="55" creationId="{6CFEB197-8068-42C5-BA61-8067056E8F56}"/>
          </ac:spMkLst>
        </pc:spChg>
        <pc:spChg chg="add mod">
          <ac:chgData name="John Lonergan" userId="db8094ce4aaa691d" providerId="LiveId" clId="{41057FCE-5122-4C82-BC66-983E98343145}" dt="2021-05-18T00:38:55.790" v="3393" actId="1035"/>
          <ac:spMkLst>
            <pc:docMk/>
            <pc:sldMk cId="4048415679" sldId="335"/>
            <ac:spMk id="56" creationId="{8B48D83D-BE7C-4FB7-9E0C-AB232C75558F}"/>
          </ac:spMkLst>
        </pc:spChg>
        <pc:spChg chg="add mod">
          <ac:chgData name="John Lonergan" userId="db8094ce4aaa691d" providerId="LiveId" clId="{41057FCE-5122-4C82-BC66-983E98343145}" dt="2021-05-18T00:38:51.478" v="3389" actId="1036"/>
          <ac:spMkLst>
            <pc:docMk/>
            <pc:sldMk cId="4048415679" sldId="335"/>
            <ac:spMk id="57" creationId="{D88C3750-C360-456D-8E0F-098A16E8B559}"/>
          </ac:spMkLst>
        </pc:spChg>
        <pc:spChg chg="add mod">
          <ac:chgData name="John Lonergan" userId="db8094ce4aaa691d" providerId="LiveId" clId="{41057FCE-5122-4C82-BC66-983E98343145}" dt="2021-05-18T00:39:40.510" v="3408" actId="1076"/>
          <ac:spMkLst>
            <pc:docMk/>
            <pc:sldMk cId="4048415679" sldId="335"/>
            <ac:spMk id="58" creationId="{71509621-CFCD-4BD3-A5E6-30A8C901E343}"/>
          </ac:spMkLst>
        </pc:spChg>
        <pc:spChg chg="add mod">
          <ac:chgData name="John Lonergan" userId="db8094ce4aaa691d" providerId="LiveId" clId="{41057FCE-5122-4C82-BC66-983E98343145}" dt="2021-05-18T01:01:23.527" v="3411" actId="207"/>
          <ac:spMkLst>
            <pc:docMk/>
            <pc:sldMk cId="4048415679" sldId="335"/>
            <ac:spMk id="59" creationId="{628F1C9E-0ADC-440E-8201-3278AF40238B}"/>
          </ac:spMkLst>
        </pc:spChg>
        <pc:spChg chg="add mod">
          <ac:chgData name="John Lonergan" userId="db8094ce4aaa691d" providerId="LiveId" clId="{41057FCE-5122-4C82-BC66-983E98343145}" dt="2021-05-18T01:34:54.135" v="4257" actId="1038"/>
          <ac:spMkLst>
            <pc:docMk/>
            <pc:sldMk cId="4048415679" sldId="335"/>
            <ac:spMk id="60" creationId="{C8B3CA71-7DF2-4FCC-A343-1390EE4000CF}"/>
          </ac:spMkLst>
        </pc:spChg>
        <pc:spChg chg="add mod">
          <ac:chgData name="John Lonergan" userId="db8094ce4aaa691d" providerId="LiveId" clId="{41057FCE-5122-4C82-BC66-983E98343145}" dt="2021-05-18T01:35:16.309" v="4293" actId="1035"/>
          <ac:spMkLst>
            <pc:docMk/>
            <pc:sldMk cId="4048415679" sldId="335"/>
            <ac:spMk id="61" creationId="{82370A97-90E4-4075-AE22-784EDC0606A7}"/>
          </ac:spMkLst>
        </pc:spChg>
        <pc:spChg chg="add mod">
          <ac:chgData name="John Lonergan" userId="db8094ce4aaa691d" providerId="LiveId" clId="{41057FCE-5122-4C82-BC66-983E98343145}" dt="2021-05-18T01:02:14.767" v="3420" actId="1076"/>
          <ac:spMkLst>
            <pc:docMk/>
            <pc:sldMk cId="4048415679" sldId="335"/>
            <ac:spMk id="62" creationId="{8B7343F6-8460-4D4D-8306-76A9D12082C0}"/>
          </ac:spMkLst>
        </pc:spChg>
        <pc:spChg chg="add mod">
          <ac:chgData name="John Lonergan" userId="db8094ce4aaa691d" providerId="LiveId" clId="{41057FCE-5122-4C82-BC66-983E98343145}" dt="2021-05-18T01:03:07.402" v="3425" actId="1076"/>
          <ac:spMkLst>
            <pc:docMk/>
            <pc:sldMk cId="4048415679" sldId="335"/>
            <ac:spMk id="64" creationId="{A43589AC-E7C6-4D10-A139-BB04B033B422}"/>
          </ac:spMkLst>
        </pc:spChg>
        <pc:spChg chg="add">
          <ac:chgData name="John Lonergan" userId="db8094ce4aaa691d" providerId="LiveId" clId="{41057FCE-5122-4C82-BC66-983E98343145}" dt="2021-05-18T01:03:19.909" v="3426" actId="11529"/>
          <ac:spMkLst>
            <pc:docMk/>
            <pc:sldMk cId="4048415679" sldId="335"/>
            <ac:spMk id="65" creationId="{0E0F63DF-7D9B-48CC-A5D3-4DB78435776B}"/>
          </ac:spMkLst>
        </pc:spChg>
        <pc:spChg chg="add mod">
          <ac:chgData name="John Lonergan" userId="db8094ce4aaa691d" providerId="LiveId" clId="{41057FCE-5122-4C82-BC66-983E98343145}" dt="2021-05-18T01:06:08.329" v="3515" actId="14100"/>
          <ac:spMkLst>
            <pc:docMk/>
            <pc:sldMk cId="4048415679" sldId="335"/>
            <ac:spMk id="66" creationId="{EE682FD5-AAF0-4BFA-B69D-24B10E74CD58}"/>
          </ac:spMkLst>
        </pc:spChg>
        <pc:spChg chg="add mod">
          <ac:chgData name="John Lonergan" userId="db8094ce4aaa691d" providerId="LiveId" clId="{41057FCE-5122-4C82-BC66-983E98343145}" dt="2021-05-18T01:16:40.855" v="3719" actId="692"/>
          <ac:spMkLst>
            <pc:docMk/>
            <pc:sldMk cId="4048415679" sldId="335"/>
            <ac:spMk id="67" creationId="{EB76633A-AB19-419E-BB11-8C9D647252FE}"/>
          </ac:spMkLst>
        </pc:spChg>
        <pc:spChg chg="add mod">
          <ac:chgData name="John Lonergan" userId="db8094ce4aaa691d" providerId="LiveId" clId="{41057FCE-5122-4C82-BC66-983E98343145}" dt="2021-05-18T01:24:27.731" v="3989" actId="1037"/>
          <ac:spMkLst>
            <pc:docMk/>
            <pc:sldMk cId="4048415679" sldId="335"/>
            <ac:spMk id="73" creationId="{0CDC663A-AB96-4BFB-ADD3-9034CAEDB976}"/>
          </ac:spMkLst>
        </pc:spChg>
        <pc:spChg chg="add mod">
          <ac:chgData name="John Lonergan" userId="db8094ce4aaa691d" providerId="LiveId" clId="{41057FCE-5122-4C82-BC66-983E98343145}" dt="2021-05-18T01:35:03.102" v="4282" actId="1037"/>
          <ac:spMkLst>
            <pc:docMk/>
            <pc:sldMk cId="4048415679" sldId="335"/>
            <ac:spMk id="74" creationId="{BBA33195-17FC-44A4-AB32-E13A07C4822C}"/>
          </ac:spMkLst>
        </pc:spChg>
        <pc:spChg chg="add mod">
          <ac:chgData name="John Lonergan" userId="db8094ce4aaa691d" providerId="LiveId" clId="{41057FCE-5122-4C82-BC66-983E98343145}" dt="2021-05-18T01:25:02.883" v="4131" actId="20577"/>
          <ac:spMkLst>
            <pc:docMk/>
            <pc:sldMk cId="4048415679" sldId="335"/>
            <ac:spMk id="75" creationId="{857F6E44-C876-4870-B424-D42FF5DAA1AB}"/>
          </ac:spMkLst>
        </pc:spChg>
        <pc:spChg chg="add mod">
          <ac:chgData name="John Lonergan" userId="db8094ce4aaa691d" providerId="LiveId" clId="{41057FCE-5122-4C82-BC66-983E98343145}" dt="2021-05-18T01:35:23.372" v="4304" actId="1036"/>
          <ac:spMkLst>
            <pc:docMk/>
            <pc:sldMk cId="4048415679" sldId="335"/>
            <ac:spMk id="76" creationId="{3A1918BE-7677-44CE-9598-B04DCB8991C2}"/>
          </ac:spMkLst>
        </pc:spChg>
        <pc:spChg chg="add del mod">
          <ac:chgData name="John Lonergan" userId="db8094ce4aaa691d" providerId="LiveId" clId="{41057FCE-5122-4C82-BC66-983E98343145}" dt="2021-05-18T01:26:17.611" v="4200"/>
          <ac:spMkLst>
            <pc:docMk/>
            <pc:sldMk cId="4048415679" sldId="335"/>
            <ac:spMk id="78" creationId="{8506D87E-7554-4DCA-934E-55280BD6FB86}"/>
          </ac:spMkLst>
        </pc:spChg>
        <pc:spChg chg="add mod">
          <ac:chgData name="John Lonergan" userId="db8094ce4aaa691d" providerId="LiveId" clId="{41057FCE-5122-4C82-BC66-983E98343145}" dt="2021-05-18T01:28:03.479" v="4245" actId="1035"/>
          <ac:spMkLst>
            <pc:docMk/>
            <pc:sldMk cId="4048415679" sldId="335"/>
            <ac:spMk id="79" creationId="{0A225131-DD09-4122-88AE-2B45D56C0114}"/>
          </ac:spMkLst>
        </pc:spChg>
        <pc:spChg chg="add mod">
          <ac:chgData name="John Lonergan" userId="db8094ce4aaa691d" providerId="LiveId" clId="{41057FCE-5122-4C82-BC66-983E98343145}" dt="2021-05-18T01:27:30.970" v="4233" actId="1076"/>
          <ac:spMkLst>
            <pc:docMk/>
            <pc:sldMk cId="4048415679" sldId="335"/>
            <ac:spMk id="80" creationId="{54F48DA7-1BCA-4098-8E73-8913BE0B1BBD}"/>
          </ac:spMkLst>
        </pc:spChg>
        <pc:spChg chg="add del mod">
          <ac:chgData name="John Lonergan" userId="db8094ce4aaa691d" providerId="LiveId" clId="{41057FCE-5122-4C82-BC66-983E98343145}" dt="2021-05-18T01:37:20.407" v="4323"/>
          <ac:spMkLst>
            <pc:docMk/>
            <pc:sldMk cId="4048415679" sldId="335"/>
            <ac:spMk id="82" creationId="{2BF32930-5AAB-4EE1-9477-6A0C8F0CDFD8}"/>
          </ac:spMkLst>
        </pc:spChg>
        <pc:spChg chg="add del mod">
          <ac:chgData name="John Lonergan" userId="db8094ce4aaa691d" providerId="LiveId" clId="{41057FCE-5122-4C82-BC66-983E98343145}" dt="2021-05-18T01:38:41.128" v="4355" actId="478"/>
          <ac:spMkLst>
            <pc:docMk/>
            <pc:sldMk cId="4048415679" sldId="335"/>
            <ac:spMk id="84" creationId="{196C6EB4-CC52-4E9B-AEC6-B1BCAF8BB945}"/>
          </ac:spMkLst>
        </pc:spChg>
        <pc:spChg chg="add mod">
          <ac:chgData name="John Lonergan" userId="db8094ce4aaa691d" providerId="LiveId" clId="{41057FCE-5122-4C82-BC66-983E98343145}" dt="2021-05-18T01:39:20.499" v="4367" actId="1076"/>
          <ac:spMkLst>
            <pc:docMk/>
            <pc:sldMk cId="4048415679" sldId="335"/>
            <ac:spMk id="85" creationId="{AB5D5BF0-8C0D-4C88-AE04-C6EBC36B4357}"/>
          </ac:spMkLst>
        </pc:spChg>
        <pc:spChg chg="add mod">
          <ac:chgData name="John Lonergan" userId="db8094ce4aaa691d" providerId="LiveId" clId="{41057FCE-5122-4C82-BC66-983E98343145}" dt="2021-05-18T01:39:35.532" v="4400" actId="1037"/>
          <ac:spMkLst>
            <pc:docMk/>
            <pc:sldMk cId="4048415679" sldId="335"/>
            <ac:spMk id="86" creationId="{6D691532-DB54-4531-B373-77F901312FCB}"/>
          </ac:spMkLst>
        </pc:spChg>
        <pc:picChg chg="add mod">
          <ac:chgData name="John Lonergan" userId="db8094ce4aaa691d" providerId="LiveId" clId="{41057FCE-5122-4C82-BC66-983E98343145}" dt="2021-05-18T01:37:04.906" v="4315" actId="1076"/>
          <ac:picMkLst>
            <pc:docMk/>
            <pc:sldMk cId="4048415679" sldId="335"/>
            <ac:picMk id="5" creationId="{36CE433C-149B-43A6-BD59-B041DDCAB612}"/>
          </ac:picMkLst>
        </pc:picChg>
        <pc:cxnChg chg="add mod">
          <ac:chgData name="John Lonergan" userId="db8094ce4aaa691d" providerId="LiveId" clId="{41057FCE-5122-4C82-BC66-983E98343145}" dt="2021-05-18T01:15:56.028" v="3709" actId="1037"/>
          <ac:cxnSpMkLst>
            <pc:docMk/>
            <pc:sldMk cId="4048415679" sldId="335"/>
            <ac:cxnSpMk id="7" creationId="{2D1E0333-14A0-4268-9796-7B09D9F437F5}"/>
          </ac:cxnSpMkLst>
        </pc:cxnChg>
        <pc:cxnChg chg="add del mod">
          <ac:chgData name="John Lonergan" userId="db8094ce4aaa691d" providerId="LiveId" clId="{41057FCE-5122-4C82-BC66-983E98343145}" dt="2021-05-18T01:04:06.028" v="3451" actId="478"/>
          <ac:cxnSpMkLst>
            <pc:docMk/>
            <pc:sldMk cId="4048415679" sldId="335"/>
            <ac:cxnSpMk id="8" creationId="{CFFA238F-76DF-4E86-B49B-ED45285A4296}"/>
          </ac:cxnSpMkLst>
        </pc:cxnChg>
        <pc:cxnChg chg="add mod">
          <ac:chgData name="John Lonergan" userId="db8094ce4aaa691d" providerId="LiveId" clId="{41057FCE-5122-4C82-BC66-983E98343145}" dt="2021-05-17T23:51:24.425" v="2637" actId="1076"/>
          <ac:cxnSpMkLst>
            <pc:docMk/>
            <pc:sldMk cId="4048415679" sldId="335"/>
            <ac:cxnSpMk id="10" creationId="{F179FDCC-9086-41D2-9B9C-F81C6ED9F87C}"/>
          </ac:cxnSpMkLst>
        </pc:cxnChg>
        <pc:cxnChg chg="add mod">
          <ac:chgData name="John Lonergan" userId="db8094ce4aaa691d" providerId="LiveId" clId="{41057FCE-5122-4C82-BC66-983E98343145}" dt="2021-05-18T01:47:55.841" v="4485" actId="14100"/>
          <ac:cxnSpMkLst>
            <pc:docMk/>
            <pc:sldMk cId="4048415679" sldId="335"/>
            <ac:cxnSpMk id="15" creationId="{396554C9-FA4B-4CFE-8CA2-2B33FAABC879}"/>
          </ac:cxnSpMkLst>
        </pc:cxnChg>
      </pc:sldChg>
      <pc:sldMasterChg chg="setBg modSldLayout">
        <pc:chgData name="John Lonergan" userId="db8094ce4aaa691d" providerId="LiveId" clId="{41057FCE-5122-4C82-BC66-983E98343145}" dt="2021-05-04T01:25:24.845" v="190"/>
        <pc:sldMasterMkLst>
          <pc:docMk/>
          <pc:sldMasterMk cId="613668621" sldId="2147483648"/>
        </pc:sldMasterMkLst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153260931" sldId="2147483649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44512789" sldId="2147483650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3865298003" sldId="2147483651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2690483683" sldId="2147483652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4238203075" sldId="2147483653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2560012796" sldId="2147483654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2730795923" sldId="2147483655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161770659" sldId="2147483656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3541516946" sldId="2147483657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4040055627" sldId="2147483658"/>
          </pc:sldLayoutMkLst>
        </pc:sldLayoutChg>
        <pc:sldLayoutChg chg="setBg">
          <pc:chgData name="John Lonergan" userId="db8094ce4aaa691d" providerId="LiveId" clId="{41057FCE-5122-4C82-BC66-983E98343145}" dt="2021-05-04T01:25:24.845" v="190"/>
          <pc:sldLayoutMkLst>
            <pc:docMk/>
            <pc:sldMasterMk cId="613668621" sldId="2147483648"/>
            <pc:sldLayoutMk cId="91566729" sldId="2147483659"/>
          </pc:sldLayoutMkLst>
        </pc:sldLayoutChg>
      </pc:sldMasterChg>
    </pc:docChg>
  </pc:docChgLst>
  <pc:docChgLst>
    <pc:chgData name="John Lonergan" userId="db8094ce4aaa691d" providerId="LiveId" clId="{E0EAA5C7-7B18-495D-9D39-58CF02E90F7C}"/>
    <pc:docChg chg="modSld">
      <pc:chgData name="John Lonergan" userId="db8094ce4aaa691d" providerId="LiveId" clId="{E0EAA5C7-7B18-495D-9D39-58CF02E90F7C}" dt="2021-05-19T01:25:17.045" v="25" actId="1076"/>
      <pc:docMkLst>
        <pc:docMk/>
      </pc:docMkLst>
      <pc:sldChg chg="modSp mod">
        <pc:chgData name="John Lonergan" userId="db8094ce4aaa691d" providerId="LiveId" clId="{E0EAA5C7-7B18-495D-9D39-58CF02E90F7C}" dt="2021-05-19T01:25:17.045" v="25" actId="1076"/>
        <pc:sldMkLst>
          <pc:docMk/>
          <pc:sldMk cId="4048415679" sldId="335"/>
        </pc:sldMkLst>
        <pc:spChg chg="mod">
          <ac:chgData name="John Lonergan" userId="db8094ce4aaa691d" providerId="LiveId" clId="{E0EAA5C7-7B18-495D-9D39-58CF02E90F7C}" dt="2021-05-19T01:25:17.045" v="25" actId="1076"/>
          <ac:spMkLst>
            <pc:docMk/>
            <pc:sldMk cId="4048415679" sldId="335"/>
            <ac:spMk id="13" creationId="{D709E1B6-382E-4CF3-84C1-3F56DF03DD98}"/>
          </ac:spMkLst>
        </pc:spChg>
        <pc:spChg chg="mod">
          <ac:chgData name="John Lonergan" userId="db8094ce4aaa691d" providerId="LiveId" clId="{E0EAA5C7-7B18-495D-9D39-58CF02E90F7C}" dt="2021-05-19T01:25:12.621" v="24" actId="1038"/>
          <ac:spMkLst>
            <pc:docMk/>
            <pc:sldMk cId="4048415679" sldId="335"/>
            <ac:spMk id="66" creationId="{EE682FD5-AAF0-4BFA-B69D-24B10E74CD58}"/>
          </ac:spMkLst>
        </pc:spChg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32:49.318" v="170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32:49.318" v="170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9" creationId="{4D9C0343-2557-4509-B61C-38F7A925F8B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0" creationId="{B79840BD-4921-459A-A12D-55EFCACCE87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1" creationId="{E206B16A-8C94-4AA6-A497-21845E33B4A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2" creationId="{484D9532-B07E-4FA5-854D-FD47401C0F0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3" creationId="{4AA37EFF-733B-4CBA-977D-6434819C070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4" creationId="{13A62504-323C-4CED-A778-20C2C426BE9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5" creationId="{0A582020-D30D-4A20-A9A2-A0E53E68720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4" creationId="{FDC98006-F664-4D0B-80FA-B985BCC0A9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5" creationId="{CE083B1F-192F-4E9F-9848-D733863561D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7" creationId="{E05E5AF0-DFEB-4508-A8FE-C4C735AE34A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8" creationId="{5C67C7C3-280F-48D2-A5A8-AE4CD0A6A27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0" creationId="{D1F4F7D1-8D90-4229-A0F4-0E3F710C8E52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1" creationId="{D983750E-0464-429D-91E5-E0CDDB45368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3" creationId="{6BC2D513-3412-4778-AC88-470FD6F8EA5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4" creationId="{5D552A48-4211-47BD-932B-16BD3B138E8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1" creationId="{9FF5729C-B60A-487A-8D10-71C0935B216A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8" creationId="{FCBDB902-1714-4565-A7C5-AC599B1C99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9" creationId="{25C94DD2-540D-4BC5-BC93-E048D649172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1" creationId="{A19CD78A-EDA9-4AD4-A50D-C692BDA7D2B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2" creationId="{EA533482-E317-4931-BC71-E5C29EE169D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4" creationId="{6163920B-3140-42A7-B5A8-3AC554086D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5" creationId="{931980F1-34B6-4A8D-A8E8-D24A4FABFBF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37" creationId="{BECE6331-E89B-4553-BAE1-D248A3D29DB9}"/>
          </ac:spMkLst>
        </pc:spChg>
        <pc:spChg chg="del mod">
          <ac:chgData name="John Lonergan" userId="db8094ce4aaa691d" providerId="LiveId" clId="{6B96E900-343E-48CB-9BA9-E10298772100}" dt="2021-01-14T01:32:23.357" v="168" actId="478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 topLvl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del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2" creationId="{43830180-4FE3-4FC9-96D3-0AC234EAAECE}"/>
          </ac:grpSpMkLst>
        </pc:grpChg>
        <pc:grpChg chg="add mod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4" creationId="{0E6D3159-68E0-4837-86DC-5C17506A8179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7341735F-CA4F-4510-ADC0-55109FA60154}"/>
    <pc:docChg chg="undo custSel addSld delSld modSld">
      <pc:chgData name="John Lonergan" userId="db8094ce4aaa691d" providerId="LiveId" clId="{7341735F-CA4F-4510-ADC0-55109FA60154}" dt="2021-02-08T23:18:29.770" v="1496" actId="14100"/>
      <pc:docMkLst>
        <pc:docMk/>
      </pc:docMkLst>
      <pc:sldChg chg="addSp delSp modSp mod">
        <pc:chgData name="John Lonergan" userId="db8094ce4aaa691d" providerId="LiveId" clId="{7341735F-CA4F-4510-ADC0-55109FA60154}" dt="2021-01-14T15:39:01.121" v="722" actId="1035"/>
        <pc:sldMkLst>
          <pc:docMk/>
          <pc:sldMk cId="3691330308" sldId="281"/>
        </pc:sldMkLst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" creationId="{4F2A6610-092E-44D5-9205-EA51540DAB3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4" creationId="{A15849D1-B19A-45F5-AE92-4133F1D4D96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5" creationId="{196E0E74-70AB-45AD-A3E0-96564CBBFF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6" creationId="{17FC44BD-6C9E-4218-9BBD-B77BDF24A3F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7" creationId="{502B29B0-B7E2-431C-B058-AD7E6D5F986C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9" creationId="{24442FB4-323C-4572-930A-C37BD85B41CE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12:51.165" v="57" actId="478"/>
          <ac:spMkLst>
            <pc:docMk/>
            <pc:sldMk cId="3691330308" sldId="281"/>
            <ac:spMk id="11" creationId="{6F0BF444-008C-40AA-A008-3CF732BB9AA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15:22.045" v="317" actId="478"/>
          <ac:spMkLst>
            <pc:docMk/>
            <pc:sldMk cId="3691330308" sldId="281"/>
            <ac:spMk id="15" creationId="{E24A1589-54B6-421C-8187-3BAF88736817}"/>
          </ac:spMkLst>
        </pc:spChg>
        <pc:spChg chg="del mod">
          <ac:chgData name="John Lonergan" userId="db8094ce4aaa691d" providerId="LiveId" clId="{7341735F-CA4F-4510-ADC0-55109FA60154}" dt="2021-01-14T15:12:54.398" v="59" actId="478"/>
          <ac:spMkLst>
            <pc:docMk/>
            <pc:sldMk cId="3691330308" sldId="281"/>
            <ac:spMk id="16" creationId="{F09DFDEB-18F0-4360-8D49-32457A669BF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8" creationId="{0B944312-B251-4000-98EF-09ADFC880F9E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9" creationId="{41ADF1AA-4D70-4C5E-8B4B-85BBF87D4F6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0" creationId="{D3741FDA-D7F7-45BD-A16C-F5B11DB9C0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" creationId="{1FF03D06-ABEA-446C-8EC6-865CFA383E4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" creationId="{609E8C2A-5727-49BA-8198-45F0364CC3C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" creationId="{03515A15-F08B-42D1-BF68-DE3436AECF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" creationId="{562C48A3-4730-4819-9BCE-07C5A9509D4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" creationId="{EEEA5CB5-E8C1-43C4-B981-0FD5665584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" creationId="{C8222FE2-CC0B-456C-8638-1B45D81D087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" creationId="{1BF061B2-23B5-4A32-BCFF-A5B96302DC8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" creationId="{EC27BD3A-D8D5-43DA-B7ED-DDA1A9AAEED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" creationId="{2900AE58-F879-496F-8E96-263E064DFBD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" creationId="{91961C99-1B43-43DE-892F-5AF2FE4017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8" creationId="{57D12E6D-951D-4894-9390-2678C154D91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1" creationId="{C0E2FB12-6D25-4E5C-896E-5DC15BC728B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2" creationId="{F422C8C6-5EEC-44E9-9EB5-0D20C3EAB0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3" creationId="{7097B8CE-1497-458C-AEB8-F50044B14B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2" creationId="{D90AE5A1-FC79-4377-AA5C-31653A9EB35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86" creationId="{BA8AB9D5-FBBF-45A3-9E8B-3E504B207713}"/>
          </ac:spMkLst>
        </pc:spChg>
        <pc:spChg chg="add del mod">
          <ac:chgData name="John Lonergan" userId="db8094ce4aaa691d" providerId="LiveId" clId="{7341735F-CA4F-4510-ADC0-55109FA60154}" dt="2021-01-14T15:13:50.613" v="74"/>
          <ac:spMkLst>
            <pc:docMk/>
            <pc:sldMk cId="3691330308" sldId="281"/>
            <ac:spMk id="210" creationId="{C44A896E-94C7-4709-ADC3-9038EFA2E998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1" creationId="{F2EE603E-F69F-42C8-9C1E-144BC68FBEA2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2" creationId="{D1CF4213-2EA4-4EE1-B979-8A059C9E243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3" creationId="{74BD9AB0-D0B7-4E41-AC65-389989B32E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4" creationId="{FBF70445-1360-480E-AE09-00F2BA4F94A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5" creationId="{0AFF3BE0-6B94-4B23-AA3D-21D275235ED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6" creationId="{58663D43-3A88-41AD-B805-36214A606D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7" creationId="{DE5561B4-7D99-47C5-835E-B1F3BCC762C5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8" creationId="{91F123C7-1859-42D8-BB91-899AF502F891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9" creationId="{B8DB536C-D9B0-47A3-AF72-6D997C0E947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0" creationId="{E4A017D1-6A6B-413B-9990-B3823CBDDE6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2" creationId="{3C92AE77-FF58-45F6-8FB9-19BEAB92291A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5" creationId="{0B6E9E25-E716-4FE5-97F9-DC603D60912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6" creationId="{01305185-E40F-4DCF-930A-0D8F989A29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9" creationId="{E2BA389C-82D1-41E9-8C20-C19862644F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0" creationId="{1B1DCA5D-2BFF-4523-874F-D3C20AF552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11:22.626" v="5" actId="478"/>
          <ac:spMkLst>
            <pc:docMk/>
            <pc:sldMk cId="3691330308" sldId="281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9" creationId="{084459A5-1FD2-4BC6-9670-C753344FAE4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2" creationId="{0B00C708-F1BD-4CD3-B888-28A684356C3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5" creationId="{B6F889DF-227E-472E-B63E-8274626856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7" creationId="{FC771059-C1C6-482F-8BCF-83F8699CEB8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8" creationId="{7B56701B-9736-4FCC-8ABC-6857EE767B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0" creationId="{2112E922-17FB-44FC-9DF9-5D329B90F6D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4" creationId="{8953D8F9-76CD-4D9D-BCF0-0A175ABFCA2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8" creationId="{9984CF67-55C0-4369-B915-534EB88E22F9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12:38.131" v="54" actId="478"/>
          <ac:spMkLst>
            <pc:docMk/>
            <pc:sldMk cId="3691330308" sldId="281"/>
            <ac:spMk id="330" creationId="{81801220-1E9F-42E0-8C79-5D7CD2F5BA9C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1" creationId="{8664C461-D3BB-4F7B-97BC-91D387F27C07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2" creationId="{BC2B1421-9EE2-4D6A-870B-2D916AC6EF4B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3" creationId="{1D78A29F-76BA-4822-A3CF-3584BAEC2632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4" creationId="{6D695DA7-7374-45F0-AF66-0B1131ED6257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5" creationId="{65000162-E0E0-425F-9F54-C6A642F2AD5D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6" creationId="{91CB22B0-D9A3-46B2-8A70-27BB0B6466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7" creationId="{BECE6331-E89B-4553-BAE1-D248A3D29DB9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8" creationId="{AE8C0C4F-197E-4609-85FE-B1AA8EBCA86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5:11:25.225" v="6" actId="478"/>
          <ac:spMkLst>
            <pc:docMk/>
            <pc:sldMk cId="3691330308" sldId="281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12:09.683" v="50" actId="165"/>
          <ac:grpSpMkLst>
            <pc:docMk/>
            <pc:sldMk cId="3691330308" sldId="281"/>
            <ac:grpSpMk id="17" creationId="{7E9814C7-79A5-4275-9504-378D3B77A09D}"/>
          </ac:grpSpMkLst>
        </pc:grpChg>
        <pc:grpChg chg="add mod">
          <ac:chgData name="John Lonergan" userId="db8094ce4aaa691d" providerId="LiveId" clId="{7341735F-CA4F-4510-ADC0-55109FA60154}" dt="2021-01-14T15:13:15.219" v="63" actId="164"/>
          <ac:grpSpMkLst>
            <pc:docMk/>
            <pc:sldMk cId="3691330308" sldId="281"/>
            <ac:grpSpMk id="22" creationId="{1881B438-A7BC-431D-98FC-52FA8447DA42}"/>
          </ac:grpSpMkLst>
        </pc:grpChg>
        <pc:grpChg chg="add del mod">
          <ac:chgData name="John Lonergan" userId="db8094ce4aaa691d" providerId="LiveId" clId="{7341735F-CA4F-4510-ADC0-55109FA60154}" dt="2021-01-14T15:22:42.259" v="720" actId="164"/>
          <ac:grpSpMkLst>
            <pc:docMk/>
            <pc:sldMk cId="3691330308" sldId="281"/>
            <ac:grpSpMk id="23" creationId="{76FF7FE0-6F78-4C0E-AA7B-6A44770807C3}"/>
          </ac:grpSpMkLst>
        </pc:grpChg>
        <pc:grpChg chg="add mod">
          <ac:chgData name="John Lonergan" userId="db8094ce4aaa691d" providerId="LiveId" clId="{7341735F-CA4F-4510-ADC0-55109FA60154}" dt="2021-01-14T15:39:01.121" v="722" actId="1035"/>
          <ac:grpSpMkLst>
            <pc:docMk/>
            <pc:sldMk cId="3691330308" sldId="281"/>
            <ac:grpSpMk id="35" creationId="{99C87FE1-4A64-4CAB-99F7-76E5580AB0ED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69" creationId="{59A904F4-FBE5-43EB-8DFD-67E0BB7B2F1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9" creationId="{9FDBD168-129A-4DF3-A204-826C241F7E7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65" creationId="{C22EA628-AC0E-4A09-80E8-335922097FB7}"/>
          </ac:grpSpMkLst>
        </pc:grpChg>
        <pc:cxnChg chg="add mod">
          <ac:chgData name="John Lonergan" userId="db8094ce4aaa691d" providerId="LiveId" clId="{7341735F-CA4F-4510-ADC0-55109FA60154}" dt="2021-01-14T15:22:42.259" v="720" actId="164"/>
          <ac:cxnSpMkLst>
            <pc:docMk/>
            <pc:sldMk cId="3691330308" sldId="281"/>
            <ac:cxnSpMk id="32" creationId="{79A5D8DB-3A8E-4B05-9056-490314A7FC03}"/>
          </ac:cxnSpMkLst>
        </pc:cxnChg>
      </pc:sldChg>
      <pc:sldChg chg="add">
        <pc:chgData name="John Lonergan" userId="db8094ce4aaa691d" providerId="LiveId" clId="{7341735F-CA4F-4510-ADC0-55109FA60154}" dt="2021-01-14T15:10:51.247" v="0" actId="2890"/>
        <pc:sldMkLst>
          <pc:docMk/>
          <pc:sldMk cId="4057722251" sldId="327"/>
        </pc:sldMkLst>
      </pc:sldChg>
      <pc:sldChg chg="addSp delSp modSp add mod">
        <pc:chgData name="John Lonergan" userId="db8094ce4aaa691d" providerId="LiveId" clId="{7341735F-CA4F-4510-ADC0-55109FA60154}" dt="2021-01-14T16:33:12.172" v="1292" actId="1038"/>
        <pc:sldMkLst>
          <pc:docMk/>
          <pc:sldMk cId="3739878232" sldId="328"/>
        </pc:sldMkLst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5:41:05.086" v="780" actId="478"/>
          <ac:spMkLst>
            <pc:docMk/>
            <pc:sldMk cId="3739878232" sldId="328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1" creationId="{6F0BF444-008C-40AA-A008-3CF732BB9A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2" creationId="{02DA1BB0-6996-4CD7-9642-38CF889CF31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" creationId="{A832136B-4B64-45FE-AD7B-58E1F07AD5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8" creationId="{0B944312-B251-4000-98EF-09ADFC880F9E}"/>
          </ac:spMkLst>
        </pc:spChg>
        <pc:spChg chg="del">
          <ac:chgData name="John Lonergan" userId="db8094ce4aaa691d" providerId="LiveId" clId="{7341735F-CA4F-4510-ADC0-55109FA60154}" dt="2021-01-14T15:40:16.143" v="726" actId="478"/>
          <ac:spMkLst>
            <pc:docMk/>
            <pc:sldMk cId="3739878232" sldId="328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69" creationId="{4D9C0343-2557-4509-B61C-38F7A925F8B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3" creationId="{AE30E9A6-A2C2-4FA7-AC69-E312B71E869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4" creationId="{7CCD316C-8E82-4986-AB04-68E7980305B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86" creationId="{7C633B82-87FD-4F66-A303-6ECD6B44F6EC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7" creationId="{F96F241F-62E7-4AA3-9AD1-3B43A60DDA6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8" creationId="{02633867-153A-46A7-9BC5-51192A3B4C8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09" creationId="{664BAC61-CC8E-4B72-94A0-91BE70F283F7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7" creationId="{587FA820-A46F-43D4-B8AA-F6442C5702D8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128" creationId="{CA9EF572-1888-4DDF-B702-C7D15124C5A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6" creationId="{73505E47-2D71-43FA-B0E9-DC3C54B32E1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7" creationId="{2022A64F-6AC0-4FF8-80E3-B06E7C82956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138" creationId="{9686A4B2-A0E8-485B-BA6D-029363CFD016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4" creationId="{54F05AA5-1117-4F19-9F2F-11A6381B54E2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5" creationId="{A79C7660-A407-4380-861A-D0C2FA91BBFB}"/>
          </ac:spMkLst>
        </pc:spChg>
        <pc:spChg chg="del mod topLvl">
          <ac:chgData name="John Lonergan" userId="db8094ce4aaa691d" providerId="LiveId" clId="{7341735F-CA4F-4510-ADC0-55109FA60154}" dt="2021-01-14T15:44:56.969" v="858" actId="478"/>
          <ac:spMkLst>
            <pc:docMk/>
            <pc:sldMk cId="3739878232" sldId="328"/>
            <ac:spMk id="146" creationId="{E71FE9A0-F565-42F9-955F-0C94CBB67F2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186" creationId="{BA8AB9D5-FBBF-45A3-9E8B-3E504B207713}"/>
          </ac:spMkLst>
        </pc:spChg>
        <pc:spChg chg="add 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09" creationId="{B43531CB-D706-48AC-A0FA-A607B437AC2B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27" creationId="{DE5561B4-7D99-47C5-835E-B1F3BCC762C5}"/>
          </ac:spMkLst>
        </pc:spChg>
        <pc:spChg chg="mod topLvl">
          <ac:chgData name="John Lonergan" userId="db8094ce4aaa691d" providerId="LiveId" clId="{7341735F-CA4F-4510-ADC0-55109FA60154}" dt="2021-01-14T16:33:12.172" v="1292" actId="1038"/>
          <ac:spMkLst>
            <pc:docMk/>
            <pc:sldMk cId="3739878232" sldId="328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5:41:07.628" v="781" actId="478"/>
          <ac:spMkLst>
            <pc:docMk/>
            <pc:sldMk cId="3739878232" sldId="328"/>
            <ac:spMk id="231" creationId="{2E44C763-B61B-4072-BE7C-5EAE7DC25A46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2" creationId="{3C92AE77-FF58-45F6-8FB9-19BEAB92291A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233" creationId="{F2D41067-558D-4281-AC80-FB3F805105E9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4" creationId="{76C9B9E3-C732-4EF5-81F4-F55D8808E93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47" creationId="{96E89E2B-DCAD-47B5-9F71-AFED174CF7B7}"/>
          </ac:spMkLst>
        </pc:spChg>
        <pc:spChg chg="del mod">
          <ac:chgData name="John Lonergan" userId="db8094ce4aaa691d" providerId="LiveId" clId="{7341735F-CA4F-4510-ADC0-55109FA60154}" dt="2021-01-14T15:44:20.938" v="852" actId="478"/>
          <ac:spMkLst>
            <pc:docMk/>
            <pc:sldMk cId="3739878232" sldId="328"/>
            <ac:spMk id="248" creationId="{63C9F6AA-BF37-4280-9CE7-132543C32A02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49" creationId="{A0D08B8D-954A-4025-8702-4B4AD1305918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0" creationId="{CEA1A258-0CE8-41E4-86C1-7D06F5540885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2" creationId="{4C0DB041-CE9D-4203-A588-11CA0C0C96D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3" creationId="{FA822E78-E2F3-4126-956D-ADA2B6F1BFCB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54" creationId="{7C818130-2887-49EB-B3BF-5268CC1EB40B}"/>
          </ac:spMkLst>
        </pc:spChg>
        <pc:spChg chg="del mod topLvl">
          <ac:chgData name="John Lonergan" userId="db8094ce4aaa691d" providerId="LiveId" clId="{7341735F-CA4F-4510-ADC0-55109FA60154}" dt="2021-01-14T15:44:36.056" v="854" actId="478"/>
          <ac:spMkLst>
            <pc:docMk/>
            <pc:sldMk cId="3739878232" sldId="328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266" creationId="{079B2E6B-2443-43B6-A496-08054BE45778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7" creationId="{6963E11D-A269-4BFF-AAFF-7B3CFD110A7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79" creationId="{C7DE3B2C-FEBE-4EF5-925E-F4B36B2DCC2A}"/>
          </ac:spMkLst>
        </pc:spChg>
        <pc:spChg chg="del mod topLvl">
          <ac:chgData name="John Lonergan" userId="db8094ce4aaa691d" providerId="LiveId" clId="{7341735F-CA4F-4510-ADC0-55109FA60154}" dt="2021-01-14T15:44:45.252" v="856" actId="478"/>
          <ac:spMkLst>
            <pc:docMk/>
            <pc:sldMk cId="3739878232" sldId="328"/>
            <ac:spMk id="281" creationId="{DD81BC24-EF1C-4564-A349-6F67C25C4377}"/>
          </ac:spMkLst>
        </pc:spChg>
        <pc:spChg chg="del mod topLvl">
          <ac:chgData name="John Lonergan" userId="db8094ce4aaa691d" providerId="LiveId" clId="{7341735F-CA4F-4510-ADC0-55109FA60154}" dt="2021-01-14T15:44:41.791" v="855" actId="478"/>
          <ac:spMkLst>
            <pc:docMk/>
            <pc:sldMk cId="3739878232" sldId="328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288" creationId="{651709AE-1B06-44EE-B685-BD9CEA1060F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89" creationId="{31ABE09E-5F1E-4108-8416-984EAAF0D81D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0" creationId="{2DADE6F9-DBA3-4287-8975-91A0A72CAEB6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2" creationId="{53433688-9D27-4187-9CC0-3994E48F7FB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3" creationId="{D625DD9E-0ADC-4E0F-9D70-B51B89EB3A8F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5" creationId="{752AA861-26BF-4DA4-967D-D8EF7A23EBBA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296" creationId="{69043B2C-AFBD-4C8C-8E5E-53BE2100ADB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8" creationId="{E01703BE-D0FB-4EF6-9C35-B4D71DCE664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299" creationId="{9E5A531A-39F0-4F23-97AC-24D31BE0A6E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02" creationId="{FC14F9B5-D359-4E6B-A7DC-149DD452E7DF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3" creationId="{B0F338AF-4805-40AD-8371-6BC1FB66AF1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5" creationId="{F672AC5C-4583-4754-AB25-9214D0AE78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6" creationId="{C3E9E878-748B-4296-AAA0-E3A526FE6781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7" creationId="{9CD0C75B-A5C4-495D-AAD9-E55FA3BA887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5:41:09.975" v="782" actId="478"/>
          <ac:spMkLst>
            <pc:docMk/>
            <pc:sldMk cId="3739878232" sldId="328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5:40:50.027" v="776" actId="478"/>
          <ac:spMkLst>
            <pc:docMk/>
            <pc:sldMk cId="3739878232" sldId="328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40:20.063" v="727" actId="478"/>
          <ac:spMkLst>
            <pc:docMk/>
            <pc:sldMk cId="3739878232" sldId="328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38" creationId="{AE8C0C4F-197E-4609-85FE-B1AA8EBCA86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6" creationId="{0061CB5C-C3EE-4BBB-B5A4-8475E354DAF4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7" creationId="{94A867F9-9F48-43F3-8080-0379D2C1CD1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48" creationId="{AC9BD740-6705-4355-BFEF-05694C50D49B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5:40:25.546" v="728" actId="478"/>
          <ac:spMkLst>
            <pc:docMk/>
            <pc:sldMk cId="3739878232" sldId="328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5:40:28.289" v="729" actId="478"/>
          <ac:spMkLst>
            <pc:docMk/>
            <pc:sldMk cId="3739878232" sldId="328"/>
            <ac:spMk id="358" creationId="{157F884D-5F7B-4930-ABE4-6AFCBE73E62E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1" creationId="{830A4E4A-D939-459B-B8F0-5BD34651105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68" creationId="{2406D63E-7F04-4A02-B1AE-63A9309C4D5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1" creationId="{33C1933F-1EEB-4539-9BB6-738BAB6D130E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2" creationId="{768E3183-DC6D-4BFC-B433-BC81101E7CD2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74" creationId="{4065BC7B-CB99-4C60-8CF3-6EF7C3FCB014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5" creationId="{AA62CC09-2FAD-4495-99FF-3EA627C79D00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6" creationId="{D68BABDD-75D6-490F-B8DE-04FF4EC08A5D}"/>
          </ac:spMkLst>
        </pc:spChg>
        <pc:spChg chg="mod">
          <ac:chgData name="John Lonergan" userId="db8094ce4aaa691d" providerId="LiveId" clId="{7341735F-CA4F-4510-ADC0-55109FA60154}" dt="2021-01-14T15:44:30.711" v="853" actId="165"/>
          <ac:spMkLst>
            <pc:docMk/>
            <pc:sldMk cId="3739878232" sldId="328"/>
            <ac:spMk id="377" creationId="{FD78C016-8917-4B29-AEC2-9F09F330D13C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1" creationId="{76B045EC-3847-4D5F-B2BB-0D120DDDAEC5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4" creationId="{BE9DFA66-7533-45F7-9CDF-A7962F490813}"/>
          </ac:spMkLst>
        </pc:spChg>
        <pc:spChg chg="mod topLvl">
          <ac:chgData name="John Lonergan" userId="db8094ce4aaa691d" providerId="LiveId" clId="{7341735F-CA4F-4510-ADC0-55109FA60154}" dt="2021-01-14T15:45:06.255" v="859" actId="164"/>
          <ac:spMkLst>
            <pc:docMk/>
            <pc:sldMk cId="3739878232" sldId="328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5:40:04.635" v="724" actId="478"/>
          <ac:spMkLst>
            <pc:docMk/>
            <pc:sldMk cId="3739878232" sldId="328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5:40:10.332" v="725" actId="478"/>
          <ac:spMkLst>
            <pc:docMk/>
            <pc:sldMk cId="3739878232" sldId="328"/>
            <ac:spMk id="390" creationId="{54FC7841-ED63-4DF3-A59D-7A1C14B89119}"/>
          </ac:spMkLst>
        </pc:s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41:05.086" v="780" actId="478"/>
          <ac:grpSpMkLst>
            <pc:docMk/>
            <pc:sldMk cId="3739878232" sldId="328"/>
            <ac:grpSpMk id="17" creationId="{B0ABAA38-2DA3-44B8-8886-C429E5E46830}"/>
          </ac:grpSpMkLst>
        </pc:grpChg>
        <pc:grpChg chg="add del mod">
          <ac:chgData name="John Lonergan" userId="db8094ce4aaa691d" providerId="LiveId" clId="{7341735F-CA4F-4510-ADC0-55109FA60154}" dt="2021-01-14T15:44:30.711" v="853" actId="165"/>
          <ac:grpSpMkLst>
            <pc:docMk/>
            <pc:sldMk cId="3739878232" sldId="328"/>
            <ac:grpSpMk id="23" creationId="{15AAC8F9-92AA-4AF7-9ACE-80552DC69026}"/>
          </ac:grpSpMkLst>
        </pc:grpChg>
        <pc:grpChg chg="add mod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1" creationId="{75A6E34B-EB7B-4B69-843C-F52D3651CD1D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02" creationId="{61FC17E2-CC63-4DC1-B5C8-C97E802B5780}"/>
          </ac:grpSpMkLst>
        </pc:grpChg>
        <pc:grpChg chg="del mod topLvl">
          <ac:chgData name="John Lonergan" userId="db8094ce4aaa691d" providerId="LiveId" clId="{7341735F-CA4F-4510-ADC0-55109FA60154}" dt="2021-01-14T15:44:41.791" v="855" actId="478"/>
          <ac:grpSpMkLst>
            <pc:docMk/>
            <pc:sldMk cId="3739878232" sldId="328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22" creationId="{796556F4-A218-4B8E-9C72-07AA14AF2F68}"/>
          </ac:grpSpMkLst>
        </pc:grpChg>
        <pc:grpChg chg="del mod topLvl">
          <ac:chgData name="John Lonergan" userId="db8094ce4aaa691d" providerId="LiveId" clId="{7341735F-CA4F-4510-ADC0-55109FA60154}" dt="2021-01-14T15:44:53.910" v="857" actId="165"/>
          <ac:grpSpMkLst>
            <pc:docMk/>
            <pc:sldMk cId="3739878232" sldId="328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5:40:25.546" v="728" actId="478"/>
          <ac:grpSpMkLst>
            <pc:docMk/>
            <pc:sldMk cId="3739878232" sldId="328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23" creationId="{D1775A20-6266-49F6-A6ED-AC6CE7DDE3F1}"/>
          </ac:grpSpMkLst>
        </pc:grpChg>
        <pc:grpChg chg="del mod topLvl">
          <ac:chgData name="John Lonergan" userId="db8094ce4aaa691d" providerId="LiveId" clId="{7341735F-CA4F-4510-ADC0-55109FA60154}" dt="2021-01-14T15:44:36.056" v="854" actId="478"/>
          <ac:grpSpMkLst>
            <pc:docMk/>
            <pc:sldMk cId="3739878232" sldId="328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5:40:04.635" v="724" actId="478"/>
          <ac:grpSpMkLst>
            <pc:docMk/>
            <pc:sldMk cId="3739878232" sldId="328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5:40:20.063" v="727" actId="478"/>
          <ac:grpSpMkLst>
            <pc:docMk/>
            <pc:sldMk cId="3739878232" sldId="328"/>
            <ac:grpSpMk id="262" creationId="{807DE092-7BE3-429C-A362-F6ABB1488E7A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1" creationId="{0B06F03C-0A82-4374-9002-95C54ADC43E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294" creationId="{ACE2C5AE-63B5-4749-94E1-5EADB29E4D07}"/>
          </ac:grpSpMkLst>
        </pc:grpChg>
        <pc:grpChg chg="mod topLvl">
          <ac:chgData name="John Lonergan" userId="db8094ce4aaa691d" providerId="LiveId" clId="{7341735F-CA4F-4510-ADC0-55109FA60154}" dt="2021-01-14T15:45:06.255" v="859" actId="164"/>
          <ac:grpSpMkLst>
            <pc:docMk/>
            <pc:sldMk cId="3739878232" sldId="328"/>
            <ac:grpSpMk id="365" creationId="{C22EA628-AC0E-4A09-80E8-335922097FB7}"/>
          </ac:grpSpMkLst>
        </pc:grpChg>
      </pc:sldChg>
      <pc:sldChg chg="addSp delSp modSp add mod">
        <pc:chgData name="John Lonergan" userId="db8094ce4aaa691d" providerId="LiveId" clId="{7341735F-CA4F-4510-ADC0-55109FA60154}" dt="2021-01-14T16:30:13.188" v="1067" actId="1035"/>
        <pc:sldMkLst>
          <pc:docMk/>
          <pc:sldMk cId="203469146" sldId="329"/>
        </pc:sldMkLst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8" creationId="{A1D686A7-1F3C-416F-986A-30DF69EE399B}"/>
          </ac:spMkLst>
        </pc:spChg>
        <pc:spChg chg="del mod topLvl">
          <ac:chgData name="John Lonergan" userId="db8094ce4aaa691d" providerId="LiveId" clId="{7341735F-CA4F-4510-ADC0-55109FA60154}" dt="2021-01-14T16:05:26.934" v="1030" actId="478"/>
          <ac:spMkLst>
            <pc:docMk/>
            <pc:sldMk cId="203469146" sldId="329"/>
            <ac:spMk id="9" creationId="{24442FB4-323C-4572-930A-C37BD85B41CE}"/>
          </ac:spMkLst>
        </pc:spChg>
        <pc:spChg chg="mod ord topLvl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1" creationId="{6F0BF444-008C-40AA-A008-3CF732BB9AA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18" creationId="{0B944312-B251-4000-98EF-09ADFC880F9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9" creationId="{91961C99-1B43-43DE-892F-5AF2FE4017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2" creationId="{9F4C7E4D-FD73-4547-B039-49545490424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3" creationId="{E7C88D45-4583-4210-A480-8248BC27AB0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45" creationId="{492F8E01-F63C-47F7-8BA7-BB6CB35F3FF9}"/>
          </ac:spMkLst>
        </pc:spChg>
        <pc:spChg chg="del mod">
          <ac:chgData name="John Lonergan" userId="db8094ce4aaa691d" providerId="LiveId" clId="{7341735F-CA4F-4510-ADC0-55109FA60154}" dt="2021-01-14T16:05:54.095" v="1035" actId="478"/>
          <ac:spMkLst>
            <pc:docMk/>
            <pc:sldMk cId="203469146" sldId="329"/>
            <ac:spMk id="62" creationId="{55DE9556-620F-4631-8C86-578E22DFF1E9}"/>
          </ac:spMkLst>
        </pc:spChg>
        <pc:spChg chg="del mod">
          <ac:chgData name="John Lonergan" userId="db8094ce4aaa691d" providerId="LiveId" clId="{7341735F-CA4F-4510-ADC0-55109FA60154}" dt="2021-01-14T16:06:07.032" v="1038" actId="478"/>
          <ac:spMkLst>
            <pc:docMk/>
            <pc:sldMk cId="203469146" sldId="329"/>
            <ac:spMk id="65" creationId="{2A80DA6B-C560-4EA4-8620-80756AEAAC9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6" creationId="{56A939D6-4A81-446D-AD34-2949F22F3A6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7" creationId="{72CB771F-B726-47AF-993A-AD00522E73A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86" creationId="{7C633B82-87FD-4F66-A303-6ECD6B44F6EC}"/>
          </ac:spMkLst>
        </pc:spChg>
        <pc:spChg chg="del topLvl">
          <ac:chgData name="John Lonergan" userId="db8094ce4aaa691d" providerId="LiveId" clId="{7341735F-CA4F-4510-ADC0-55109FA60154}" dt="2021-01-14T16:06:14.033" v="1040" actId="478"/>
          <ac:spMkLst>
            <pc:docMk/>
            <pc:sldMk cId="203469146" sldId="329"/>
            <ac:spMk id="120" creationId="{D1F4F7D1-8D90-4229-A0F4-0E3F710C8E52}"/>
          </ac:spMkLst>
        </pc:spChg>
        <pc:spChg chg="del topLvl">
          <ac:chgData name="John Lonergan" userId="db8094ce4aaa691d" providerId="LiveId" clId="{7341735F-CA4F-4510-ADC0-55109FA60154}" dt="2021-01-14T16:06:10.905" v="1039" actId="478"/>
          <ac:spMkLst>
            <pc:docMk/>
            <pc:sldMk cId="203469146" sldId="329"/>
            <ac:spMk id="121" creationId="{D983750E-0464-429D-91E5-E0CDDB45368B}"/>
          </ac:spMkLst>
        </pc:spChg>
        <pc:spChg chg="del topLvl">
          <ac:chgData name="John Lonergan" userId="db8094ce4aaa691d" providerId="LiveId" clId="{7341735F-CA4F-4510-ADC0-55109FA60154}" dt="2021-01-14T16:06:21.606" v="1044" actId="478"/>
          <ac:spMkLst>
            <pc:docMk/>
            <pc:sldMk cId="203469146" sldId="329"/>
            <ac:spMk id="123" creationId="{6BC2D513-3412-4778-AC88-470FD6F8EA5A}"/>
          </ac:spMkLst>
        </pc:spChg>
        <pc:spChg chg="del mod topLvl">
          <ac:chgData name="John Lonergan" userId="db8094ce4aaa691d" providerId="LiveId" clId="{7341735F-CA4F-4510-ADC0-55109FA60154}" dt="2021-01-14T16:06:19.718" v="1043" actId="478"/>
          <ac:spMkLst>
            <pc:docMk/>
            <pc:sldMk cId="203469146" sldId="329"/>
            <ac:spMk id="124" creationId="{5D552A48-4211-47BD-932B-16BD3B138E8E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138" creationId="{9686A4B2-A0E8-485B-BA6D-029363CFD016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4" creationId="{57219FB8-13A4-4E15-B7B6-B4D63DC32BBA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155" creationId="{3487D8AF-055B-4FF8-8BB3-051B4E778B1E}"/>
          </ac:spMkLst>
        </pc:spChg>
        <pc:spChg chg="del mod">
          <ac:chgData name="John Lonergan" userId="db8094ce4aaa691d" providerId="LiveId" clId="{7341735F-CA4F-4510-ADC0-55109FA60154}" dt="2021-01-14T16:06:16.975" v="1041" actId="478"/>
          <ac:spMkLst>
            <pc:docMk/>
            <pc:sldMk cId="203469146" sldId="329"/>
            <ac:spMk id="156" creationId="{D48E5888-1C19-4D69-8D33-683447340B6B}"/>
          </ac:spMkLst>
        </pc:spChg>
        <pc:spChg chg="del mod">
          <ac:chgData name="John Lonergan" userId="db8094ce4aaa691d" providerId="LiveId" clId="{7341735F-CA4F-4510-ADC0-55109FA60154}" dt="2021-01-14T16:06:23.635" v="1045" actId="478"/>
          <ac:spMkLst>
            <pc:docMk/>
            <pc:sldMk cId="203469146" sldId="329"/>
            <ac:spMk id="157" creationId="{E88DDB59-7F11-4BD4-853E-1EF1B3F7C3A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58" creationId="{57D12E6D-951D-4894-9390-2678C154D91F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1" creationId="{C0E2FB12-6D25-4E5C-896E-5DC15BC728B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2" creationId="{F422C8C6-5EEC-44E9-9EB5-0D20C3EAB0C5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63" creationId="{7097B8CE-1497-458C-AEB8-F50044B14BD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172" creationId="{D90AE5A1-FC79-4377-AA5C-31653A9EB35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6" creationId="{16FCC582-89D4-480B-86DA-E8E7AAA03A7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7" creationId="{A746DF72-2E9D-4C7A-9926-CA5AA16B0504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78" creationId="{5F2E0968-D3AC-45A3-B2A3-2F65A993B6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09" creationId="{EE82FFC5-9B65-405C-B6F2-BB23561DB81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15" creationId="{0AFF3BE0-6B94-4B23-AA3D-21D275235ED1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16" creationId="{58663D43-3A88-41AD-B805-36214A606D4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6" creationId="{3E85448D-8166-4B35-A0DB-D3DE56DFA0E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5:59:40.361" v="861" actId="478"/>
          <ac:spMkLst>
            <pc:docMk/>
            <pc:sldMk cId="203469146" sldId="329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05:04.758" v="1026" actId="478"/>
          <ac:spMkLst>
            <pc:docMk/>
            <pc:sldMk cId="203469146" sldId="329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3" creationId="{F2D41067-558D-4281-AC80-FB3F805105E9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4" creationId="{76C9B9E3-C732-4EF5-81F4-F55D8808E93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35" creationId="{0B6E9E25-E716-4FE5-97F9-DC603D60912E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39" creationId="{E2BA389C-82D1-41E9-8C20-C19862644FD2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40" creationId="{1B1DCA5D-2BFF-4523-874F-D3C20AF5527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6" creationId="{FB670E55-D3B5-44BC-8C05-FF8DADD7087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256" creationId="{F596A8B8-D5ED-4004-980D-058D0FC057A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06:44.044" v="1049" actId="478"/>
          <ac:spMkLst>
            <pc:docMk/>
            <pc:sldMk cId="203469146" sldId="329"/>
            <ac:spMk id="267" creationId="{6963E11D-A269-4BFF-AAFF-7B3CFD110A7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68" creationId="{3EEAC8AA-DCBE-4DAA-9BF1-A5E1593EEC16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269" creationId="{084459A5-1FD2-4BC6-9670-C753344FAE4E}"/>
          </ac:spMkLst>
        </pc:spChg>
        <pc:spChg chg="del mod">
          <ac:chgData name="John Lonergan" userId="db8094ce4aaa691d" providerId="LiveId" clId="{7341735F-CA4F-4510-ADC0-55109FA60154}" dt="2021-01-14T16:06:04.510" v="1037" actId="478"/>
          <ac:spMkLst>
            <pc:docMk/>
            <pc:sldMk cId="203469146" sldId="329"/>
            <ac:spMk id="274" creationId="{14B922E7-3DFE-4BA7-989D-F0E1CDB02AAC}"/>
          </ac:spMkLst>
        </pc:spChg>
        <pc:spChg chg="del mod">
          <ac:chgData name="John Lonergan" userId="db8094ce4aaa691d" providerId="LiveId" clId="{7341735F-CA4F-4510-ADC0-55109FA60154}" dt="2021-01-14T16:05:50.649" v="1034" actId="478"/>
          <ac:spMkLst>
            <pc:docMk/>
            <pc:sldMk cId="203469146" sldId="329"/>
            <ac:spMk id="275" creationId="{D8BA6C92-4A1A-4015-A6AA-1FC323B88D95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6" creationId="{88CA2060-CFDD-4A99-A0D1-5173533ED8E0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7" creationId="{D1468556-5E05-4468-ABAC-F60B67F8623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8" creationId="{1B4E6AEF-A7CC-4627-B5E6-ADE67F88349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282" creationId="{455BB8A3-1178-48C4-89CD-7F374397C944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4" creationId="{665EE42E-17AE-4883-8274-A91C4F007D9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5" creationId="{880D2F80-9E5E-4B07-AA72-41711625D73D}"/>
          </ac:spMkLst>
        </pc:spChg>
        <pc:spChg chg="add del mod">
          <ac:chgData name="John Lonergan" userId="db8094ce4aaa691d" providerId="LiveId" clId="{7341735F-CA4F-4510-ADC0-55109FA60154}" dt="2021-01-14T16:05:31.434" v="1031" actId="478"/>
          <ac:spMkLst>
            <pc:docMk/>
            <pc:sldMk cId="203469146" sldId="329"/>
            <ac:spMk id="288" creationId="{651709AE-1B06-44EE-B685-BD9CEA1060F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89" creationId="{31ABE09E-5F1E-4108-8416-984EAAF0D81D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00:50.943" v="952" actId="478"/>
          <ac:spMkLst>
            <pc:docMk/>
            <pc:sldMk cId="203469146" sldId="329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00:47.344" v="951" actId="478"/>
          <ac:spMkLst>
            <pc:docMk/>
            <pc:sldMk cId="203469146" sldId="329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00:53.092" v="953" actId="478"/>
          <ac:spMkLst>
            <pc:docMk/>
            <pc:sldMk cId="203469146" sldId="329"/>
            <ac:spMk id="300" creationId="{0D9045D1-4B84-4665-900F-E5B1AA8BFFFA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2" creationId="{FC14F9B5-D359-4E6B-A7DC-149DD452E7DF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00:45.406" v="950" actId="478"/>
          <ac:spMkLst>
            <pc:docMk/>
            <pc:sldMk cId="203469146" sldId="329"/>
            <ac:spMk id="305" creationId="{F672AC5C-4583-4754-AB25-9214D0AE78D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6" creationId="{C3E9E878-748B-4296-AAA0-E3A526FE67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7" creationId="{9CD0C75B-A5C4-495D-AAD9-E55FA3BA887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08" creationId="{EA1B6361-8C52-4EF2-9C35-4FE4498C6A27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06:39.551" v="1047" actId="478"/>
          <ac:spMkLst>
            <pc:docMk/>
            <pc:sldMk cId="203469146" sldId="329"/>
            <ac:spMk id="314" creationId="{66A5347E-2DB5-4006-8739-B5CE796E9C19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5" creationId="{B6F889DF-227E-472E-B63E-8274626856B6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6" creationId="{E1457E78-C99B-449E-AE09-FAC6B59886FD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7" creationId="{FC771059-C1C6-482F-8BCF-83F8699CEB80}"/>
          </ac:spMkLst>
        </pc:spChg>
        <pc:spChg chg="del">
          <ac:chgData name="John Lonergan" userId="db8094ce4aaa691d" providerId="LiveId" clId="{7341735F-CA4F-4510-ADC0-55109FA60154}" dt="2021-01-14T16:00:10.473" v="863" actId="478"/>
          <ac:spMkLst>
            <pc:docMk/>
            <pc:sldMk cId="203469146" sldId="329"/>
            <ac:spMk id="318" creationId="{7B56701B-9736-4FCC-8ABC-6857EE767BB7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19" creationId="{6CA8932D-944F-4E39-B78D-26E2F8613D7B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27" creationId="{89E191B8-463F-46D3-8807-AD2F6EA7FBF3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6" creationId="{91CB22B0-D9A3-46B2-8A70-27BB0B646681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00:15.049" v="864" actId="478"/>
          <ac:spMkLst>
            <pc:docMk/>
            <pc:sldMk cId="203469146" sldId="329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00:41.901" v="949" actId="478"/>
          <ac:spMkLst>
            <pc:docMk/>
            <pc:sldMk cId="203469146" sldId="329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5:59:54.877" v="862" actId="478"/>
          <ac:spMkLst>
            <pc:docMk/>
            <pc:sldMk cId="203469146" sldId="329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00:36.977" v="948" actId="478"/>
          <ac:spMkLst>
            <pc:docMk/>
            <pc:sldMk cId="203469146" sldId="329"/>
            <ac:spMk id="351" creationId="{90F3149A-23B1-437B-870D-BB103E7E3A93}"/>
          </ac:spMkLst>
        </pc:spChg>
        <pc:spChg chg="mod or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7" creationId="{FFC53558-813C-4CC5-B8A9-9C1E46802487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06:41.762" v="1048" actId="478"/>
          <ac:spMkLst>
            <pc:docMk/>
            <pc:sldMk cId="203469146" sldId="329"/>
            <ac:spMk id="361" creationId="{830A4E4A-D939-459B-B8F0-5BD346511052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00:33.660" v="947" actId="478"/>
          <ac:spMkLst>
            <pc:docMk/>
            <pc:sldMk cId="203469146" sldId="329"/>
            <ac:spMk id="374" creationId="{4065BC7B-CB99-4C60-8CF3-6EF7C3FCB014}"/>
          </ac:spMkLst>
        </pc:spChg>
        <pc:spChg chg="del mod">
          <ac:chgData name="John Lonergan" userId="db8094ce4aaa691d" providerId="LiveId" clId="{7341735F-CA4F-4510-ADC0-55109FA60154}" dt="2021-01-14T16:06:46.348" v="1050" actId="478"/>
          <ac:spMkLst>
            <pc:docMk/>
            <pc:sldMk cId="203469146" sldId="329"/>
            <ac:spMk id="381" creationId="{76B045EC-3847-4D5F-B2BB-0D120DDDAEC5}"/>
          </ac:spMkLst>
        </pc:spChg>
        <pc:spChg chg="add del 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4" creationId="{BE9DFA66-7533-45F7-9CDF-A7962F490813}"/>
          </ac:spMkLst>
        </pc:spChg>
        <pc:spChg chg="del mod">
          <ac:chgData name="John Lonergan" userId="db8094ce4aaa691d" providerId="LiveId" clId="{7341735F-CA4F-4510-ADC0-55109FA60154}" dt="2021-01-14T16:02:53.477" v="998" actId="478"/>
          <ac:spMkLst>
            <pc:docMk/>
            <pc:sldMk cId="203469146" sldId="329"/>
            <ac:spMk id="385" creationId="{005B0F25-3074-45C0-B60F-A74FAF540C68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87" creationId="{F58EFA68-334C-4ADF-BD1F-06554E11E9DE}"/>
          </ac:spMkLst>
        </pc:spChg>
        <pc:spChg chg="mod">
          <ac:chgData name="John Lonergan" userId="db8094ce4aaa691d" providerId="LiveId" clId="{7341735F-CA4F-4510-ADC0-55109FA60154}" dt="2021-01-14T16:07:29.129" v="1066" actId="164"/>
          <ac:spMkLst>
            <pc:docMk/>
            <pc:sldMk cId="203469146" sldId="329"/>
            <ac:spMk id="390" creationId="{54FC7841-ED63-4DF3-A59D-7A1C14B89119}"/>
          </ac:spMkLst>
        </pc:s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6:05:12.937" v="1027" actId="165"/>
          <ac:grpSpMkLst>
            <pc:docMk/>
            <pc:sldMk cId="203469146" sldId="329"/>
            <ac:grpSpMk id="23" creationId="{69E1915C-AD69-47B7-9CC4-E2CB12F5ABAD}"/>
          </ac:grpSpMkLst>
        </pc:grpChg>
        <pc:grpChg chg="add mod">
          <ac:chgData name="John Lonergan" userId="db8094ce4aaa691d" providerId="LiveId" clId="{7341735F-CA4F-4510-ADC0-55109FA60154}" dt="2021-01-14T16:30:13.188" v="1067" actId="1035"/>
          <ac:grpSpMkLst>
            <pc:docMk/>
            <pc:sldMk cId="203469146" sldId="329"/>
            <ac:grpSpMk id="31" creationId="{C7242931-5874-4424-9CD2-4D6944156C68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97" creationId="{A6275E5D-6EA1-4967-AAAF-C2297AD138C6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06" creationId="{6A4FB913-61EC-4C04-86C0-EBBF45569534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3" creationId="{46D81ADB-C8A1-4915-A68C-0F8D25A23DF3}"/>
          </ac:grpSpMkLst>
        </pc:grpChg>
        <pc:grpChg chg="add del mod">
          <ac:chgData name="John Lonergan" userId="db8094ce4aaa691d" providerId="LiveId" clId="{7341735F-CA4F-4510-ADC0-55109FA60154}" dt="2021-01-14T16:05:31.434" v="1031" actId="478"/>
          <ac:grpSpMkLst>
            <pc:docMk/>
            <pc:sldMk cId="203469146" sldId="329"/>
            <ac:grpSpMk id="116" creationId="{49CE80C5-6DA7-47C8-825C-1A29FF115DD7}"/>
          </ac:grpSpMkLst>
        </pc:grpChg>
        <pc:grpChg chg="del mod">
          <ac:chgData name="John Lonergan" userId="db8094ce4aaa691d" providerId="LiveId" clId="{7341735F-CA4F-4510-ADC0-55109FA60154}" dt="2021-01-14T16:06:10.905" v="1039" actId="478"/>
          <ac:grpSpMkLst>
            <pc:docMk/>
            <pc:sldMk cId="203469146" sldId="329"/>
            <ac:grpSpMk id="119" creationId="{695D8937-CA3E-411C-A8D4-39905F3646CB}"/>
          </ac:grpSpMkLst>
        </pc:grpChg>
        <pc:grpChg chg="del mod">
          <ac:chgData name="John Lonergan" userId="db8094ce4aaa691d" providerId="LiveId" clId="{7341735F-CA4F-4510-ADC0-55109FA60154}" dt="2021-01-14T16:06:19.718" v="1043" actId="478"/>
          <ac:grpSpMkLst>
            <pc:docMk/>
            <pc:sldMk cId="203469146" sldId="329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143" creationId="{97BF9DC7-16E2-46FB-8F58-89F6692681B0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169" creationId="{59A904F4-FBE5-43EB-8DFD-67E0BB7B2F1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183" creationId="{5D976FEB-5DF2-48C7-B16A-73CD56610995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17" creationId="{5F361AB4-48ED-4001-9807-0F2D85C220DE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0" creationId="{F94B8463-FE73-40C9-9C16-E77D901815EC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5:59:54.877" v="862" actId="478"/>
          <ac:grpSpMkLst>
            <pc:docMk/>
            <pc:sldMk cId="203469146" sldId="329"/>
            <ac:grpSpMk id="251" creationId="{23EEBCF8-DACF-4E35-901F-AEB2B09158B5}"/>
          </ac:grpSpMkLst>
        </pc:grpChg>
        <pc:grpChg chg="del">
          <ac:chgData name="John Lonergan" userId="db8094ce4aaa691d" providerId="LiveId" clId="{7341735F-CA4F-4510-ADC0-55109FA60154}" dt="2021-01-14T16:00:10.473" v="863" actId="478"/>
          <ac:grpSpMkLst>
            <pc:docMk/>
            <pc:sldMk cId="203469146" sldId="329"/>
            <ac:grpSpMk id="259" creationId="{9FDBD168-129A-4DF3-A204-826C241F7E76}"/>
          </ac:grpSpMkLst>
        </pc:grpChg>
        <pc:grpChg chg="add del 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62" creationId="{807DE092-7BE3-429C-A362-F6ABB1488E7A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1" creationId="{0B06F03C-0A82-4374-9002-95C54ADC43E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294" creationId="{ACE2C5AE-63B5-4749-94E1-5EADB29E4D07}"/>
          </ac:grpSpMkLst>
        </pc:grpChg>
        <pc:grpChg chg="mod">
          <ac:chgData name="John Lonergan" userId="db8094ce4aaa691d" providerId="LiveId" clId="{7341735F-CA4F-4510-ADC0-55109FA60154}" dt="2021-01-14T16:07:29.129" v="1066" actId="164"/>
          <ac:grpSpMkLst>
            <pc:docMk/>
            <pc:sldMk cId="203469146" sldId="329"/>
            <ac:grpSpMk id="365" creationId="{C22EA628-AC0E-4A09-80E8-335922097FB7}"/>
          </ac:grpSpMkLst>
        </pc:grpChg>
        <pc:cxnChg chg="add del">
          <ac:chgData name="John Lonergan" userId="db8094ce4aaa691d" providerId="LiveId" clId="{7341735F-CA4F-4510-ADC0-55109FA60154}" dt="2021-01-14T16:01:39.559" v="957" actId="11529"/>
          <ac:cxnSpMkLst>
            <pc:docMk/>
            <pc:sldMk cId="203469146" sldId="329"/>
            <ac:cxnSpMk id="22" creationId="{884F202D-D070-43B0-851F-6987628F8435}"/>
          </ac:cxnSpMkLst>
        </pc:cxnChg>
      </pc:sldChg>
      <pc:sldChg chg="addSp delSp modSp add mod">
        <pc:chgData name="John Lonergan" userId="db8094ce4aaa691d" providerId="LiveId" clId="{7341735F-CA4F-4510-ADC0-55109FA60154}" dt="2021-01-14T16:34:16.124" v="1340" actId="164"/>
        <pc:sldMkLst>
          <pc:docMk/>
          <pc:sldMk cId="102437028" sldId="330"/>
        </pc:sldMkLst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" creationId="{4F2A6610-092E-44D5-9205-EA51540DAB3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4" creationId="{A15849D1-B19A-45F5-AE92-4133F1D4D9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5" creationId="{196E0E74-70AB-45AD-A3E0-96564CBBFF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6" creationId="{17FC44BD-6C9E-4218-9BBD-B77BDF24A3F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7" creationId="{502B29B0-B7E2-431C-B058-AD7E6D5F986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9" creationId="{24442FB4-323C-4572-930A-C37BD85B41C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1" creationId="{6F0BF444-008C-40AA-A008-3CF732BB9AA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12" creationId="{02DA1BB0-6996-4CD7-9642-38CF889CF31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" creationId="{A832136B-4B64-45FE-AD7B-58E1F07AD5F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5" creationId="{E24A1589-54B6-421C-8187-3BAF8873681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6" creationId="{F09DFDEB-18F0-4360-8D49-32457A669BF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18" creationId="{0B944312-B251-4000-98EF-09ADFC880F9E}"/>
          </ac:spMkLst>
        </pc:spChg>
        <pc:spChg chg="mod or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9" creationId="{41ADF1AA-4D70-4C5E-8B4B-85BBF87D4F6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0" creationId="{D3741FDA-D7F7-45BD-A16C-F5B11DB9C0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" creationId="{1FF03D06-ABEA-446C-8EC6-865CFA383E4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4" creationId="{609E8C2A-5727-49BA-8198-45F0364CC3C0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" creationId="{03515A15-F08B-42D1-BF68-DE3436AECF96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6" creationId="{562C48A3-4730-4819-9BCE-07C5A9509D4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7" creationId="{EEEA5CB5-E8C1-43C4-B981-0FD56655847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8" creationId="{C8222FE2-CC0B-456C-8638-1B45D81D087F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9" creationId="{1BF061B2-23B5-4A32-BCFF-A5B96302DC8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0" creationId="{EC27BD3A-D8D5-43DA-B7ED-DDA1A9AAEED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" creationId="{2900AE58-F879-496F-8E96-263E064DFBD3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9" creationId="{91961C99-1B43-43DE-892F-5AF2FE40173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2" creationId="{9F4C7E4D-FD73-4547-B039-49545490424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3" creationId="{E7C88D45-4583-4210-A480-8248BC27AB0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45" creationId="{492F8E01-F63C-47F7-8BA7-BB6CB35F3FF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2" creationId="{55DE9556-620F-4631-8C86-578E22DFF1E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5" creationId="{2A80DA6B-C560-4EA4-8620-80756AEAAC9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6" creationId="{56A939D6-4A81-446D-AD34-2949F22F3A6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7" creationId="{72CB771F-B726-47AF-993A-AD00522E73A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69" creationId="{4D9C0343-2557-4509-B61C-38F7A925F8B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3" creationId="{AE30E9A6-A2C2-4FA7-AC69-E312B71E869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4" creationId="{7CCD316C-8E82-4986-AB04-68E7980305B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86" creationId="{7C633B82-87FD-4F66-A303-6ECD6B44F6E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6" creationId="{73505E47-2D71-43FA-B0E9-DC3C54B32E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7" creationId="{2022A64F-6AC0-4FF8-80E3-B06E7C82956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38" creationId="{9686A4B2-A0E8-485B-BA6D-029363CFD01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4" creationId="{57219FB8-13A4-4E15-B7B6-B4D63DC32BB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5" creationId="{3487D8AF-055B-4FF8-8BB3-051B4E778B1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6" creationId="{D48E5888-1C19-4D69-8D33-683447340B6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57" creationId="{E88DDB59-7F11-4BD4-853E-1EF1B3F7C3A0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58" creationId="{57D12E6D-951D-4894-9390-2678C154D91F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1" creationId="{C0E2FB12-6D25-4E5C-896E-5DC15BC728B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2" creationId="{F422C8C6-5EEC-44E9-9EB5-0D20C3EAB0C5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63" creationId="{7097B8CE-1497-458C-AEB8-F50044B14BD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172" creationId="{D90AE5A1-FC79-4377-AA5C-31653A9EB35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6" creationId="{16FCC582-89D4-480B-86DA-E8E7AAA03A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7" creationId="{A746DF72-2E9D-4C7A-9926-CA5AA16B050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78" creationId="{5F2E0968-D3AC-45A3-B2A3-2F65A993B64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186" creationId="{BA8AB9D5-FBBF-45A3-9E8B-3E504B207713}"/>
          </ac:spMkLst>
        </pc:spChg>
        <pc:spChg chg="add 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07" creationId="{5215AC7B-003E-4106-99B9-39EA61D90E4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13" creationId="{74BD9AB0-D0B7-4E41-AC65-389989B32E24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4" creationId="{FBF70445-1360-480E-AE09-00F2BA4F94A1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15" creationId="{0AFF3BE0-6B94-4B23-AA3D-21D275235ED1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16" creationId="{58663D43-3A88-41AD-B805-36214A606D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6" creationId="{3E85448D-8166-4B35-A0DB-D3DE56DFA0E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7" creationId="{DE5561B4-7D99-47C5-835E-B1F3BCC762C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28" creationId="{91F123C7-1859-42D8-BB91-899AF502F89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31" creationId="{2E44C763-B61B-4072-BE7C-5EAE7DC25A4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2" creationId="{3C92AE77-FF58-45F6-8FB9-19BEAB92291A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3" creationId="{F2D41067-558D-4281-AC80-FB3F805105E9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4" creationId="{76C9B9E3-C732-4EF5-81F4-F55D8808E93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35" creationId="{0B6E9E25-E716-4FE5-97F9-DC603D60912E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39" creationId="{E2BA389C-82D1-41E9-8C20-C19862644FD2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40" creationId="{1B1DCA5D-2BFF-4523-874F-D3C20AF55270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46" creationId="{FB670E55-D3B5-44BC-8C05-FF8DADD708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7" creationId="{96E89E2B-DCAD-47B5-9F71-AFED174CF7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8" creationId="{63C9F6AA-BF37-4280-9CE7-132543C32A02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49" creationId="{A0D08B8D-954A-4025-8702-4B4AD130591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0" creationId="{CEA1A258-0CE8-41E4-86C1-7D06F5540885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256" creationId="{F596A8B8-D5ED-4004-980D-058D0FC057A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6" creationId="{079B2E6B-2443-43B6-A496-08054BE45778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67" creationId="{6963E11D-A269-4BFF-AAFF-7B3CFD110A7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68" creationId="{3EEAC8AA-DCBE-4DAA-9BF1-A5E1593EEC16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269" creationId="{084459A5-1FD2-4BC6-9670-C753344FAE4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4" creationId="{14B922E7-3DFE-4BA7-989D-F0E1CDB02AA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5" creationId="{D8BA6C92-4A1A-4015-A6AA-1FC323B88D9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6" creationId="{88CA2060-CFDD-4A99-A0D1-5173533ED8E0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7" creationId="{D1468556-5E05-4468-ABAC-F60B67F8623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78" creationId="{1B4E6AEF-A7CC-4627-B5E6-ADE67F88349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79" creationId="{C7DE3B2C-FEBE-4EF5-925E-F4B36B2DCC2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1" creationId="{DD81BC24-EF1C-4564-A349-6F67C25C437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2" creationId="{455BB8A3-1178-48C4-89CD-7F374397C94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4" creationId="{665EE42E-17AE-4883-8274-A91C4F007D9F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5" creationId="{880D2F80-9E5E-4B07-AA72-41711625D73D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88" creationId="{651709AE-1B06-44EE-B685-BD9CEA1060F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89" creationId="{31ABE09E-5F1E-4108-8416-984EAAF0D81D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290" creationId="{2DADE6F9-DBA3-4287-8975-91A0A72CAE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8" creationId="{E01703BE-D0FB-4EF6-9C35-B4D71DCE664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299" creationId="{9E5A531A-39F0-4F23-97AC-24D31BE0A6E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0" creationId="{0D9045D1-4B84-4665-900F-E5B1AA8BFFFA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2" creationId="{FC14F9B5-D359-4E6B-A7DC-149DD452E7DF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3" creationId="{B0F338AF-4805-40AD-8371-6BC1FB66AF1C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05" creationId="{F672AC5C-4583-4754-AB25-9214D0AE78D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6" creationId="{C3E9E878-748B-4296-AAA0-E3A526FE6781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7" creationId="{9CD0C75B-A5C4-495D-AAD9-E55FA3BA887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08" creationId="{EA1B6361-8C52-4EF2-9C35-4FE4498C6A27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2" creationId="{0B00C708-F1BD-4CD3-B888-28A684356C3A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4" creationId="{66A5347E-2DB5-4006-8739-B5CE796E9C19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5" creationId="{B6F889DF-227E-472E-B63E-8274626856B6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6" creationId="{E1457E78-C99B-449E-AE09-FAC6B59886FD}"/>
          </ac:spMkLst>
        </pc:spChg>
        <pc:spChg chg="mod">
          <ac:chgData name="John Lonergan" userId="db8094ce4aaa691d" providerId="LiveId" clId="{7341735F-CA4F-4510-ADC0-55109FA60154}" dt="2021-01-14T16:34:16.124" v="1340" actId="164"/>
          <ac:spMkLst>
            <pc:docMk/>
            <pc:sldMk cId="102437028" sldId="330"/>
            <ac:spMk id="317" creationId="{FC771059-C1C6-482F-8BCF-83F8699CEB80}"/>
          </ac:spMkLst>
        </pc:spChg>
        <pc:spChg chg="del mod">
          <ac:chgData name="John Lonergan" userId="db8094ce4aaa691d" providerId="LiveId" clId="{7341735F-CA4F-4510-ADC0-55109FA60154}" dt="2021-01-14T16:33:20.681" v="1295" actId="478"/>
          <ac:spMkLst>
            <pc:docMk/>
            <pc:sldMk cId="102437028" sldId="330"/>
            <ac:spMk id="318" creationId="{7B56701B-9736-4FCC-8ABC-6857EE767BB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19" creationId="{6CA8932D-944F-4E39-B78D-26E2F8613D7B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20" creationId="{2112E922-17FB-44FC-9DF9-5D329B90F6DA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4" creationId="{8953D8F9-76CD-4D9D-BCF0-0A175ABFCA2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6" creationId="{7D2A9E20-9564-4F9C-872E-8034B9EA6869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7" creationId="{89E191B8-463F-46D3-8807-AD2F6EA7FBF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28" creationId="{9984CF67-55C0-4369-B915-534EB88E22F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0" creationId="{81801220-1E9F-42E0-8C79-5D7CD2F5BA9C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1" creationId="{8664C461-D3BB-4F7B-97BC-91D387F27C0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2" creationId="{BC2B1421-9EE2-4D6A-870B-2D916AC6EF4B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3" creationId="{1D78A29F-76BA-4822-A3CF-3584BAEC2632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4" creationId="{6D695DA7-7374-45F0-AF66-0B1131ED6257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5" creationId="{65000162-E0E0-425F-9F54-C6A642F2AD5D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6" creationId="{91CB22B0-D9A3-46B2-8A70-27BB0B646681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37" creationId="{BECE6331-E89B-4553-BAE1-D248A3D29DB9}"/>
          </ac:spMkLst>
        </pc:spChg>
        <pc:spChg chg="del">
          <ac:chgData name="John Lonergan" userId="db8094ce4aaa691d" providerId="LiveId" clId="{7341735F-CA4F-4510-ADC0-55109FA60154}" dt="2021-01-14T16:31:49.203" v="1262" actId="478"/>
          <ac:spMkLst>
            <pc:docMk/>
            <pc:sldMk cId="102437028" sldId="330"/>
            <ac:spMk id="338" creationId="{AE8C0C4F-197E-4609-85FE-B1AA8EBCA86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46" creationId="{0061CB5C-C3EE-4BBB-B5A4-8475E354DAF4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7" creationId="{94A867F9-9F48-43F3-8080-0379D2C1CD1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1" creationId="{90F3149A-23B1-437B-870D-BB103E7E3A93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7" creationId="{FFC53558-813C-4CC5-B8A9-9C1E46802487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58" creationId="{157F884D-5F7B-4930-ABE4-6AFCBE73E62E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61" creationId="{830A4E4A-D939-459B-B8F0-5BD346511052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68" creationId="{2406D63E-7F04-4A02-B1AE-63A9309C4D5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74" creationId="{4065BC7B-CB99-4C60-8CF3-6EF7C3FCB014}"/>
          </ac:spMkLst>
        </pc:spChg>
        <pc:spChg chg="del">
          <ac:chgData name="John Lonergan" userId="db8094ce4aaa691d" providerId="LiveId" clId="{7341735F-CA4F-4510-ADC0-55109FA60154}" dt="2021-01-14T16:31:59.951" v="1264" actId="478"/>
          <ac:spMkLst>
            <pc:docMk/>
            <pc:sldMk cId="102437028" sldId="330"/>
            <ac:spMk id="381" creationId="{76B045EC-3847-4D5F-B2BB-0D120DDDAEC5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4" creationId="{BE9DFA66-7533-45F7-9CDF-A7962F490813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5" creationId="{005B0F25-3074-45C0-B60F-A74FAF540C68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87" creationId="{F58EFA68-334C-4ADF-BD1F-06554E11E9DE}"/>
          </ac:spMkLst>
        </pc:spChg>
        <pc:spChg chg="del">
          <ac:chgData name="John Lonergan" userId="db8094ce4aaa691d" providerId="LiveId" clId="{7341735F-CA4F-4510-ADC0-55109FA60154}" dt="2021-01-14T16:31:55.301" v="1263" actId="478"/>
          <ac:spMkLst>
            <pc:docMk/>
            <pc:sldMk cId="102437028" sldId="330"/>
            <ac:spMk id="390" creationId="{54FC7841-ED63-4DF3-A59D-7A1C14B89119}"/>
          </ac:spMkLst>
        </pc:s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3" creationId="{6BEC1FC2-2E2B-4D2B-ACC9-961AC54D1E88}"/>
          </ac:grpSpMkLst>
        </pc:grpChg>
        <pc:grpChg chg="add 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7" creationId="{DF0D0E6A-1ED8-433E-9CFE-ED179E737502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97" creationId="{A6275E5D-6EA1-4967-AAAF-C2297AD138C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2" creationId="{61FC17E2-CC63-4DC1-B5C8-C97E802B5780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06" creationId="{6A4FB913-61EC-4C04-86C0-EBBF45569534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3" creationId="{46D81ADB-C8A1-4915-A68C-0F8D25A23DF3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6" creationId="{49CE80C5-6DA7-47C8-825C-1A29FF115DD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19" creationId="{695D8937-CA3E-411C-A8D4-39905F3646CB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22" creationId="{796556F4-A218-4B8E-9C72-07AA14AF2F68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43" creationId="{97BF9DC7-16E2-46FB-8F58-89F6692681B0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169" creationId="{59A904F4-FBE5-43EB-8DFD-67E0BB7B2F1E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183" creationId="{5D976FEB-5DF2-48C7-B16A-73CD56610995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17" creationId="{5F361AB4-48ED-4001-9807-0F2D85C220DE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0" creationId="{F94B8463-FE73-40C9-9C16-E77D901815EC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23" creationId="{D1775A20-6266-49F6-A6ED-AC6CE7DDE3F1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51" creationId="{23EEBCF8-DACF-4E35-901F-AEB2B09158B5}"/>
          </ac:grpSpMkLst>
        </pc:grpChg>
        <pc:grpChg chg="mod">
          <ac:chgData name="John Lonergan" userId="db8094ce4aaa691d" providerId="LiveId" clId="{7341735F-CA4F-4510-ADC0-55109FA60154}" dt="2021-01-14T16:34:16.124" v="1340" actId="164"/>
          <ac:grpSpMkLst>
            <pc:docMk/>
            <pc:sldMk cId="102437028" sldId="330"/>
            <ac:grpSpMk id="259" creationId="{9FDBD168-129A-4DF3-A204-826C241F7E76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262" creationId="{807DE092-7BE3-429C-A362-F6ABB1488E7A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1" creationId="{0B06F03C-0A82-4374-9002-95C54ADC43E7}"/>
          </ac:grpSpMkLst>
        </pc:grpChg>
        <pc:grpChg chg="del">
          <ac:chgData name="John Lonergan" userId="db8094ce4aaa691d" providerId="LiveId" clId="{7341735F-CA4F-4510-ADC0-55109FA60154}" dt="2021-01-14T16:31:55.301" v="1263" actId="478"/>
          <ac:grpSpMkLst>
            <pc:docMk/>
            <pc:sldMk cId="102437028" sldId="330"/>
            <ac:grpSpMk id="294" creationId="{ACE2C5AE-63B5-4749-94E1-5EADB29E4D07}"/>
          </ac:grpSpMkLst>
        </pc:grpChg>
        <pc:grpChg chg="del">
          <ac:chgData name="John Lonergan" userId="db8094ce4aaa691d" providerId="LiveId" clId="{7341735F-CA4F-4510-ADC0-55109FA60154}" dt="2021-01-14T16:31:59.951" v="1264" actId="478"/>
          <ac:grpSpMkLst>
            <pc:docMk/>
            <pc:sldMk cId="102437028" sldId="330"/>
            <ac:grpSpMk id="365" creationId="{C22EA628-AC0E-4A09-80E8-335922097FB7}"/>
          </ac:grpSpMkLst>
        </pc:grpChg>
      </pc:sldChg>
      <pc:sldChg chg="addSp delSp add del mod">
        <pc:chgData name="John Lonergan" userId="db8094ce4aaa691d" providerId="LiveId" clId="{7341735F-CA4F-4510-ADC0-55109FA60154}" dt="2021-01-14T16:30:51.225" v="1075" actId="2890"/>
        <pc:sldMkLst>
          <pc:docMk/>
          <pc:sldMk cId="3166107944" sldId="330"/>
        </pc:sldMkLst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" creationId="{4F2A6610-092E-44D5-9205-EA51540DAB3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4" creationId="{FEF1E394-922F-4021-B83D-6554B2CBB03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186" creationId="{BA8AB9D5-FBBF-45A3-9E8B-3E504B2077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13" creationId="{74BD9AB0-D0B7-4E41-AC65-389989B32E2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7" creationId="{DE5561B4-7D99-47C5-835E-B1F3BCC762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28" creationId="{91F123C7-1859-42D8-BB91-899AF502F89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2" creationId="{3C92AE77-FF58-45F6-8FB9-19BEAB92291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35" creationId="{0B6E9E25-E716-4FE5-97F9-DC603D6091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55" creationId="{6B7543FB-F47C-448C-860F-96135CFD215E}"/>
          </ac:spMkLst>
        </pc:spChg>
        <pc:spChg chg="add del">
          <ac:chgData name="John Lonergan" userId="db8094ce4aaa691d" providerId="LiveId" clId="{7341735F-CA4F-4510-ADC0-55109FA60154}" dt="2021-01-14T16:30:50.007" v="1072" actId="478"/>
          <ac:spMkLst>
            <pc:docMk/>
            <pc:sldMk cId="3166107944" sldId="330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0" creationId="{2112E922-17FB-44FC-9DF9-5D329B90F6DA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28" creationId="{9984CF67-55C0-4369-B915-534EB88E22F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37" creationId="{BECE6331-E89B-4553-BAE1-D248A3D29DB9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48" creationId="{AC9BD740-6705-4355-BFEF-05694C50D49B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6:30:50.738" v="1073" actId="478"/>
          <ac:spMkLst>
            <pc:docMk/>
            <pc:sldMk cId="3166107944" sldId="330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6:30:50.755" v="1074" actId="478"/>
          <ac:spMkLst>
            <pc:docMk/>
            <pc:sldMk cId="3166107944" sldId="330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6:30:50.007" v="1072" actId="478"/>
          <ac:grpSpMkLst>
            <pc:docMk/>
            <pc:sldMk cId="3166107944" sldId="330"/>
            <ac:grpSpMk id="3" creationId="{6BEC1FC2-2E2B-4D2B-ACC9-961AC54D1E8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6:30:50.738" v="1073" actId="478"/>
          <ac:grpSpMkLst>
            <pc:docMk/>
            <pc:sldMk cId="3166107944" sldId="330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6:30:50.755" v="1074" actId="478"/>
          <ac:grpSpMkLst>
            <pc:docMk/>
            <pc:sldMk cId="3166107944" sldId="330"/>
            <ac:grpSpMk id="365" creationId="{C22EA628-AC0E-4A09-80E8-335922097FB7}"/>
          </ac:grpSpMkLst>
        </pc:grpChg>
      </pc:sldChg>
      <pc:sldChg chg="new del">
        <pc:chgData name="John Lonergan" userId="db8094ce4aaa691d" providerId="LiveId" clId="{7341735F-CA4F-4510-ADC0-55109FA60154}" dt="2021-01-24T19:28:09.960" v="1342" actId="2696"/>
        <pc:sldMkLst>
          <pc:docMk/>
          <pc:sldMk cId="33451200" sldId="331"/>
        </pc:sldMkLst>
      </pc:sldChg>
      <pc:sldChg chg="addSp delSp modSp add mod">
        <pc:chgData name="John Lonergan" userId="db8094ce4aaa691d" providerId="LiveId" clId="{7341735F-CA4F-4510-ADC0-55109FA60154}" dt="2021-01-24T19:30:33.348" v="1440" actId="164"/>
        <pc:sldMkLst>
          <pc:docMk/>
          <pc:sldMk cId="654467377" sldId="331"/>
        </pc:sldMkLst>
        <pc:spChg chg="add del">
          <ac:chgData name="John Lonergan" userId="db8094ce4aaa691d" providerId="LiveId" clId="{7341735F-CA4F-4510-ADC0-55109FA60154}" dt="2021-01-24T19:28:22.869" v="1346" actId="22"/>
          <ac:spMkLst>
            <pc:docMk/>
            <pc:sldMk cId="654467377" sldId="331"/>
            <ac:spMk id="6" creationId="{A5B2DCA9-3DA4-488E-9009-360B935CFFBA}"/>
          </ac:spMkLst>
        </pc:spChg>
        <pc:spChg chg="mod">
          <ac:chgData name="John Lonergan" userId="db8094ce4aaa691d" providerId="LiveId" clId="{7341735F-CA4F-4510-ADC0-55109FA60154}" dt="2021-01-24T19:30:33.348" v="1440" actId="164"/>
          <ac:spMkLst>
            <pc:docMk/>
            <pc:sldMk cId="654467377" sldId="331"/>
            <ac:spMk id="194" creationId="{FF990E70-6C5E-4FD8-AE5B-E6C26523CE86}"/>
          </ac:spMkLst>
        </pc:spChg>
        <pc:spChg chg="mod">
          <ac:chgData name="John Lonergan" userId="db8094ce4aaa691d" providerId="LiveId" clId="{7341735F-CA4F-4510-ADC0-55109FA60154}" dt="2021-01-24T19:30:33.348" v="1440" actId="164"/>
          <ac:spMkLst>
            <pc:docMk/>
            <pc:sldMk cId="654467377" sldId="331"/>
            <ac:spMk id="256" creationId="{F596A8B8-D5ED-4004-980D-058D0FC057A3}"/>
          </ac:spMkLst>
        </pc:spChg>
        <pc:grpChg chg="add mod">
          <ac:chgData name="John Lonergan" userId="db8094ce4aaa691d" providerId="LiveId" clId="{7341735F-CA4F-4510-ADC0-55109FA60154}" dt="2021-01-24T19:30:33.348" v="1440" actId="164"/>
          <ac:grpSpMkLst>
            <pc:docMk/>
            <pc:sldMk cId="654467377" sldId="331"/>
            <ac:grpSpMk id="5" creationId="{42B120D8-7DEA-4FBC-8AFE-D19C395B6536}"/>
          </ac:grpSpMkLst>
        </pc:grpChg>
        <pc:picChg chg="add mod ord">
          <ac:chgData name="John Lonergan" userId="db8094ce4aaa691d" providerId="LiveId" clId="{7341735F-CA4F-4510-ADC0-55109FA60154}" dt="2021-01-24T19:30:33.348" v="1440" actId="164"/>
          <ac:picMkLst>
            <pc:docMk/>
            <pc:sldMk cId="654467377" sldId="331"/>
            <ac:picMk id="4" creationId="{F4955E5D-923E-439F-946A-28D7E1A0A041}"/>
          </ac:picMkLst>
        </pc:picChg>
        <pc:picChg chg="del">
          <ac:chgData name="John Lonergan" userId="db8094ce4aaa691d" providerId="LiveId" clId="{7341735F-CA4F-4510-ADC0-55109FA60154}" dt="2021-01-24T19:28:19.691" v="1344" actId="478"/>
          <ac:picMkLst>
            <pc:docMk/>
            <pc:sldMk cId="654467377" sldId="331"/>
            <ac:picMk id="17" creationId="{3BC4E895-8D6D-4BCF-877B-FA5D7E38D721}"/>
          </ac:picMkLst>
        </pc:picChg>
      </pc:sldChg>
      <pc:sldChg chg="addSp delSp modSp add mod">
        <pc:chgData name="John Lonergan" userId="db8094ce4aaa691d" providerId="LiveId" clId="{7341735F-CA4F-4510-ADC0-55109FA60154}" dt="2021-02-08T23:18:29.770" v="1496" actId="14100"/>
        <pc:sldMkLst>
          <pc:docMk/>
          <pc:sldMk cId="1946406286" sldId="332"/>
        </pc:sldMkLst>
        <pc:spChg chg="mod">
          <ac:chgData name="John Lonergan" userId="db8094ce4aaa691d" providerId="LiveId" clId="{7341735F-CA4F-4510-ADC0-55109FA60154}" dt="2021-02-08T23:18:29.770" v="1496" actId="14100"/>
          <ac:spMkLst>
            <pc:docMk/>
            <pc:sldMk cId="1946406286" sldId="332"/>
            <ac:spMk id="256" creationId="{F596A8B8-D5ED-4004-980D-058D0FC057A3}"/>
          </ac:spMkLst>
        </pc:spChg>
        <pc:grpChg chg="del">
          <ac:chgData name="John Lonergan" userId="db8094ce4aaa691d" providerId="LiveId" clId="{7341735F-CA4F-4510-ADC0-55109FA60154}" dt="2021-02-08T22:04:05.173" v="1442" actId="478"/>
          <ac:grpSpMkLst>
            <pc:docMk/>
            <pc:sldMk cId="1946406286" sldId="332"/>
            <ac:grpSpMk id="11" creationId="{895BCB31-8153-4128-9D64-0AA71B6C809E}"/>
          </ac:grpSpMkLst>
        </pc:grpChg>
        <pc:picChg chg="add ord">
          <ac:chgData name="John Lonergan" userId="db8094ce4aaa691d" providerId="LiveId" clId="{7341735F-CA4F-4510-ADC0-55109FA60154}" dt="2021-02-08T22:04:11.687" v="1444" actId="167"/>
          <ac:picMkLst>
            <pc:docMk/>
            <pc:sldMk cId="1946406286" sldId="332"/>
            <ac:picMk id="15" creationId="{8D9219C3-7E52-4DEF-A3B0-4F54956A21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405772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9219C3-7E52-4DEF-A3B0-4F54956A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4" y="220702"/>
            <a:ext cx="12021592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1" y="5322424"/>
            <a:ext cx="12138660" cy="1354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8800" dirty="0">
                <a:solidFill>
                  <a:schemeClr val="bg1"/>
                </a:solidFill>
                <a:effectLst/>
              </a:rPr>
              <a:t>  Premade Jumper Wires</a:t>
            </a:r>
          </a:p>
        </p:txBody>
      </p:sp>
    </p:spTree>
    <p:extLst>
      <p:ext uri="{BB962C8B-B14F-4D97-AF65-F5344CB8AC3E}">
        <p14:creationId xmlns:p14="http://schemas.microsoft.com/office/powerpoint/2010/main" val="194640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0A24D03-56A1-44E1-8DDF-96A9652F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4" r="10946" b="827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347350" y="457345"/>
            <a:ext cx="6845019" cy="3646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dirty="0">
                <a:latin typeface="+mj-lt"/>
                <a:ea typeface="+mj-ea"/>
                <a:cs typeface="+mj-cs"/>
              </a:rPr>
              <a:t> 7 Segment Modules</a:t>
            </a:r>
            <a:endParaRPr lang="en-US" sz="1150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77980" y="4872922"/>
            <a:ext cx="4790706" cy="1888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9600" dirty="0"/>
              <a:t>SPAM-1</a:t>
            </a:r>
            <a:endParaRPr lang="en-US" sz="9600" dirty="0">
              <a:effectLst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17634C9-ACD7-43EC-ADEA-E93D9EEBA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45" y="890886"/>
            <a:ext cx="5019826" cy="5967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E5887-C142-476F-A693-5E3C3621EC02}"/>
              </a:ext>
            </a:extLst>
          </p:cNvPr>
          <p:cNvSpPr txBox="1"/>
          <p:nvPr/>
        </p:nvSpPr>
        <p:spPr>
          <a:xfrm>
            <a:off x="6972069" y="5505448"/>
            <a:ext cx="4352423" cy="1077218"/>
          </a:xfrm>
          <a:prstGeom prst="rect">
            <a:avLst/>
          </a:prstGeom>
          <a:solidFill>
            <a:srgbClr val="FFBB00"/>
          </a:solidFill>
        </p:spPr>
        <p:txBody>
          <a:bodyPr wrap="square" rtlCol="0">
            <a:spAutoFit/>
          </a:bodyPr>
          <a:lstStyle/>
          <a:p>
            <a:r>
              <a:rPr lang="en-GB" sz="6400" dirty="0">
                <a:solidFill>
                  <a:schemeClr val="bg1"/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75000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B120D8-7DEA-4FBC-8AFE-D19C395B6536}"/>
              </a:ext>
            </a:extLst>
          </p:cNvPr>
          <p:cNvGrpSpPr/>
          <p:nvPr/>
        </p:nvGrpSpPr>
        <p:grpSpPr>
          <a:xfrm>
            <a:off x="0" y="0"/>
            <a:ext cx="12155885" cy="6874969"/>
            <a:chOff x="0" y="0"/>
            <a:chExt cx="12155885" cy="68749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955E5D-923E-439F-946A-28D7E1A0A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767" y="0"/>
              <a:ext cx="8568466" cy="6858000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0" y="5105254"/>
              <a:ext cx="12155885" cy="17697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500" dirty="0">
                  <a:solidFill>
                    <a:schemeClr val="bg1"/>
                  </a:solidFill>
                  <a:effectLst/>
                </a:rPr>
                <a:t> Using the UM245R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F990E70-6C5E-4FD8-AE5B-E6C26523CE86}"/>
                </a:ext>
              </a:extLst>
            </p:cNvPr>
            <p:cNvSpPr txBox="1"/>
            <p:nvPr/>
          </p:nvSpPr>
          <p:spPr>
            <a:xfrm>
              <a:off x="864744" y="3478"/>
              <a:ext cx="11291141" cy="132343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GB" sz="8000" dirty="0">
                  <a:solidFill>
                    <a:schemeClr val="bg1"/>
                  </a:solidFill>
                  <a:effectLst/>
                </a:rPr>
                <a:t>SPAM-1     USB Comms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4467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0D0E6A-1ED8-433E-9CFE-ED179E737502}"/>
              </a:ext>
            </a:extLst>
          </p:cNvPr>
          <p:cNvGrpSpPr/>
          <p:nvPr/>
        </p:nvGrpSpPr>
        <p:grpSpPr>
          <a:xfrm>
            <a:off x="6777439" y="750077"/>
            <a:ext cx="2817259" cy="2986773"/>
            <a:chOff x="6777439" y="750077"/>
            <a:chExt cx="2817259" cy="2986773"/>
          </a:xfrm>
        </p:grpSpPr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7952093" y="3162562"/>
              <a:ext cx="165885" cy="212836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6972841" y="1514169"/>
              <a:ext cx="2513517" cy="27896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8259761" y="1572396"/>
              <a:ext cx="1092253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A Input 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7471968" y="750077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574390" y="1468823"/>
              <a:ext cx="1001639" cy="12681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370869" y="1712520"/>
              <a:ext cx="104970" cy="36951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7635467" y="245228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7649550" y="3000480"/>
              <a:ext cx="20999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7877464" y="2960707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228061" y="2032060"/>
              <a:ext cx="488234" cy="276406"/>
              <a:chOff x="5073960" y="2074509"/>
              <a:chExt cx="400971" cy="200853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073960" y="2081697"/>
                <a:ext cx="33495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7953180" y="2280952"/>
              <a:ext cx="545743" cy="745618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7720393" y="2032088"/>
              <a:ext cx="518587" cy="276405"/>
              <a:chOff x="5066215" y="2074509"/>
              <a:chExt cx="408716" cy="200853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066215" y="2081697"/>
                <a:ext cx="362365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011803" y="2272711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7671135" y="2488678"/>
              <a:ext cx="12343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7767971" y="3097388"/>
              <a:ext cx="158698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txe</a:t>
              </a:r>
              <a:endParaRPr lang="en-GB" sz="700" dirty="0"/>
            </a:p>
            <a:p>
              <a:pPr algn="r"/>
              <a:r>
                <a:rPr lang="en-GB" sz="700" dirty="0"/>
                <a:t>_</a:t>
              </a:r>
              <a:r>
                <a:rPr lang="en-GB" sz="700" dirty="0" err="1"/>
                <a:t>rxf</a:t>
              </a:r>
              <a:endParaRPr lang="en-GB" sz="700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0B00C708-F1BD-4CD3-B888-28A684356C3A}"/>
                </a:ext>
              </a:extLst>
            </p:cNvPr>
            <p:cNvSpPr/>
            <p:nvPr/>
          </p:nvSpPr>
          <p:spPr>
            <a:xfrm>
              <a:off x="8827403" y="2031722"/>
              <a:ext cx="72936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FC771059-C1C6-482F-8BCF-83F8699CEB80}"/>
                </a:ext>
              </a:extLst>
            </p:cNvPr>
            <p:cNvSpPr/>
            <p:nvPr/>
          </p:nvSpPr>
          <p:spPr>
            <a:xfrm>
              <a:off x="6777439" y="2020477"/>
              <a:ext cx="841577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uart_alubus_buf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215AC7B-003E-4106-99B9-39EA61D90E4C}"/>
                </a:ext>
              </a:extLst>
            </p:cNvPr>
            <p:cNvSpPr txBox="1"/>
            <p:nvPr/>
          </p:nvSpPr>
          <p:spPr>
            <a:xfrm>
              <a:off x="8035035" y="3395789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6873167" y="903889"/>
              <a:ext cx="2721531" cy="27896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</p:spTree>
    <p:extLst>
      <p:ext uri="{BB962C8B-B14F-4D97-AF65-F5344CB8AC3E}">
        <p14:creationId xmlns:p14="http://schemas.microsoft.com/office/powerpoint/2010/main" val="10243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7242931-5874-4424-9CD2-4D6944156C68}"/>
              </a:ext>
            </a:extLst>
          </p:cNvPr>
          <p:cNvGrpSpPr/>
          <p:nvPr/>
        </p:nvGrpSpPr>
        <p:grpSpPr>
          <a:xfrm>
            <a:off x="272778" y="407716"/>
            <a:ext cx="6551867" cy="5901464"/>
            <a:chOff x="272778" y="412050"/>
            <a:chExt cx="6551867" cy="5901464"/>
          </a:xfrm>
        </p:grpSpPr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348795" y="2734348"/>
              <a:ext cx="390520" cy="231500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5624165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69" y="4201513"/>
              <a:ext cx="5624165" cy="20543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3425542" y="3965213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3230944" y="3773228"/>
              <a:ext cx="461087" cy="280968"/>
              <a:chOff x="5099096" y="2074509"/>
              <a:chExt cx="375835" cy="200853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099096" y="2081697"/>
                <a:ext cx="331912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B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3353329" y="2990749"/>
              <a:ext cx="165884" cy="780814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797428" y="1337423"/>
              <a:ext cx="1349459" cy="114768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883374" y="565862"/>
              <a:ext cx="3521760" cy="2586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080821" y="2453011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3152861" y="3141666"/>
              <a:ext cx="18434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3322818" y="2961436"/>
              <a:ext cx="5450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086681" y="2789862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3376685" y="412050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3136020" y="2024146"/>
              <a:ext cx="538936" cy="272037"/>
              <a:chOff x="5068079" y="2074509"/>
              <a:chExt cx="406852" cy="197678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068079" y="2078522"/>
                <a:ext cx="362363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IN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3432457" y="2261834"/>
              <a:ext cx="89255" cy="7321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099716" y="2494117"/>
              <a:ext cx="14106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1584544" y="6190403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2112E922-17FB-44FC-9DF9-5D329B90F6DA}"/>
                </a:ext>
              </a:extLst>
            </p:cNvPr>
            <p:cNvSpPr/>
            <p:nvPr/>
          </p:nvSpPr>
          <p:spPr>
            <a:xfrm>
              <a:off x="2953108" y="4401325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5347164" y="3001388"/>
              <a:ext cx="372341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5400487" y="3009748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4545216" y="2998258"/>
              <a:ext cx="396756" cy="2025632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4632002" y="3006232"/>
              <a:ext cx="51132" cy="3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5023146" y="2453064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5032528" y="3126921"/>
              <a:ext cx="28373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5261939" y="2961489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4243035" y="2452352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4268263" y="3112415"/>
              <a:ext cx="2644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4481828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4237073" y="2486072"/>
              <a:ext cx="136256" cy="392325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5025517" y="2467451"/>
              <a:ext cx="136256" cy="392325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8151" y="2145070"/>
                <a:ext cx="13935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4827582" y="5212923"/>
              <a:ext cx="897366" cy="727875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4568818" y="5038103"/>
              <a:ext cx="507186" cy="246236"/>
              <a:chOff x="5073670" y="2072182"/>
              <a:chExt cx="401261" cy="193665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073670" y="2072182"/>
                <a:ext cx="388246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5383931" y="5040220"/>
              <a:ext cx="490735" cy="248032"/>
              <a:chOff x="5083237" y="2074085"/>
              <a:chExt cx="391694" cy="193665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083237" y="2074085"/>
                <a:ext cx="371498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8CA2060-CFDD-4A99-A0D1-5173533ED8E0}"/>
                </a:ext>
              </a:extLst>
            </p:cNvPr>
            <p:cNvSpPr/>
            <p:nvPr/>
          </p:nvSpPr>
          <p:spPr>
            <a:xfrm>
              <a:off x="3711784" y="5359010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1B4E6AEF-A7CC-4627-B5E6-ADE67F883496}"/>
                </a:ext>
              </a:extLst>
            </p:cNvPr>
            <p:cNvSpPr/>
            <p:nvPr/>
          </p:nvSpPr>
          <p:spPr>
            <a:xfrm>
              <a:off x="5758648" y="5354696"/>
              <a:ext cx="10659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marlo_addrbuslo_buf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80D2F80-9E5E-4B07-AA72-41711625D73D}"/>
                </a:ext>
              </a:extLst>
            </p:cNvPr>
            <p:cNvSpPr/>
            <p:nvPr/>
          </p:nvSpPr>
          <p:spPr>
            <a:xfrm>
              <a:off x="3961684" y="44147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C14F9B5-D359-4E6B-A7DC-149DD452E7DF}"/>
                </a:ext>
              </a:extLst>
            </p:cNvPr>
            <p:cNvSpPr/>
            <p:nvPr/>
          </p:nvSpPr>
          <p:spPr>
            <a:xfrm>
              <a:off x="5724080" y="4416993"/>
              <a:ext cx="78547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marhi_bbus_buf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3475998" y="152257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4227803" y="1522245"/>
              <a:ext cx="1699243" cy="11132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 u="sng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HI/LO</a:t>
              </a:r>
              <a:endParaRPr lang="en-GB" b="1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5953841" y="4987717"/>
              <a:ext cx="532481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</a:t>
              </a:r>
              <a:endParaRPr lang="en-GB" b="1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3829472" y="4933902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HI </a:t>
              </a:r>
              <a:endParaRPr lang="en-GB" b="1" dirty="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2056722" y="2395795"/>
              <a:ext cx="9092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/>
                <a:t>Address Bus [15:0]</a:t>
              </a:r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1028141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</a:t>
                </a:r>
                <a:r>
                  <a:rPr lang="en-GB" sz="700" dirty="0" err="1">
                    <a:solidFill>
                      <a:srgbClr val="FF0000"/>
                    </a:solidFill>
                  </a:rPr>
                  <a:t>oe</a:t>
                </a:r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6CA8932D-944F-4E39-B78D-26E2F8613D7B}"/>
                </a:ext>
              </a:extLst>
            </p:cNvPr>
            <p:cNvSpPr/>
            <p:nvPr/>
          </p:nvSpPr>
          <p:spPr>
            <a:xfrm>
              <a:off x="2960592" y="1404000"/>
              <a:ext cx="785471" cy="1231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ram_alubus_buf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E82FFC5-9B65-405C-B6F2-BB23561DB812}"/>
                </a:ext>
              </a:extLst>
            </p:cNvPr>
            <p:cNvSpPr/>
            <p:nvPr/>
          </p:nvSpPr>
          <p:spPr>
            <a:xfrm>
              <a:off x="3600470" y="2803198"/>
              <a:ext cx="261290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1000" b="1" dirty="0"/>
                <a:t>RAM</a:t>
              </a:r>
            </a:p>
            <a:p>
              <a:pPr algn="ctr"/>
              <a:r>
                <a:rPr lang="en-GB" sz="1000" b="1" dirty="0"/>
                <a:t>64K</a:t>
              </a:r>
              <a:endParaRPr lang="en-GB" sz="2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1259329" y="4190066"/>
              <a:ext cx="3227317" cy="396755"/>
            </a:xfrm>
            <a:prstGeom prst="bentUpArrow">
              <a:avLst>
                <a:gd name="adj1" fmla="val 25721"/>
                <a:gd name="adj2" fmla="val 25388"/>
                <a:gd name="adj3" fmla="val 27809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20346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E433C-149B-43A6-BD59-B041DDCA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24250" y="0"/>
            <a:ext cx="51435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1E0333-14A0-4268-9796-7B09D9F437F5}"/>
              </a:ext>
            </a:extLst>
          </p:cNvPr>
          <p:cNvCxnSpPr>
            <a:cxnSpLocks/>
          </p:cNvCxnSpPr>
          <p:nvPr/>
        </p:nvCxnSpPr>
        <p:spPr>
          <a:xfrm flipH="1" flipV="1">
            <a:off x="2069883" y="5665672"/>
            <a:ext cx="2372105" cy="180417"/>
          </a:xfrm>
          <a:prstGeom prst="straightConnector1">
            <a:avLst/>
          </a:prstGeom>
          <a:ln w="76200">
            <a:solidFill>
              <a:srgbClr val="00FFFF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79FDCC-9086-41D2-9B9C-F81C6ED9F87C}"/>
              </a:ext>
            </a:extLst>
          </p:cNvPr>
          <p:cNvCxnSpPr>
            <a:cxnSpLocks/>
          </p:cNvCxnSpPr>
          <p:nvPr/>
        </p:nvCxnSpPr>
        <p:spPr>
          <a:xfrm>
            <a:off x="2369241" y="4287515"/>
            <a:ext cx="164191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C60AFF-3898-4BE7-AAB2-44137C945133}"/>
              </a:ext>
            </a:extLst>
          </p:cNvPr>
          <p:cNvSpPr txBox="1"/>
          <p:nvPr/>
        </p:nvSpPr>
        <p:spPr>
          <a:xfrm>
            <a:off x="433365" y="3967105"/>
            <a:ext cx="194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ALU BUS TO </a:t>
            </a:r>
          </a:p>
          <a:p>
            <a:r>
              <a:rPr lang="en-GB" sz="1400" dirty="0"/>
              <a:t>RAM &amp; MAR HI/LO  /8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9E1B6-382E-4CF3-84C1-3F56DF03DD98}"/>
              </a:ext>
            </a:extLst>
          </p:cNvPr>
          <p:cNvSpPr txBox="1"/>
          <p:nvPr/>
        </p:nvSpPr>
        <p:spPr>
          <a:xfrm>
            <a:off x="644999" y="6058942"/>
            <a:ext cx="162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MAR HI/LO &amp; RAM </a:t>
            </a:r>
          </a:p>
          <a:p>
            <a:r>
              <a:rPr lang="en-GB" sz="1400" dirty="0"/>
              <a:t>TO B BUS /8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75CE8-D49A-44C7-835B-8A8F9D5E4006}"/>
              </a:ext>
            </a:extLst>
          </p:cNvPr>
          <p:cNvSpPr txBox="1"/>
          <p:nvPr/>
        </p:nvSpPr>
        <p:spPr>
          <a:xfrm>
            <a:off x="867967" y="5296809"/>
            <a:ext cx="1250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MAR HI/LO </a:t>
            </a:r>
          </a:p>
          <a:p>
            <a:r>
              <a:rPr lang="en-GB" sz="1400" dirty="0"/>
              <a:t>TO A BUS  /8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6554C9-FA4B-4CFE-8CA2-2B33FAABC87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458218" y="3277508"/>
            <a:ext cx="5156004" cy="75910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FBD984-28C1-41C1-B325-385618CADEFD}"/>
              </a:ext>
            </a:extLst>
          </p:cNvPr>
          <p:cNvSpPr txBox="1"/>
          <p:nvPr/>
        </p:nvSpPr>
        <p:spPr>
          <a:xfrm>
            <a:off x="547980" y="3015898"/>
            <a:ext cx="191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FROM INSTRUCTION </a:t>
            </a:r>
          </a:p>
          <a:p>
            <a:r>
              <a:rPr lang="en-GB" sz="1400" dirty="0"/>
              <a:t>DIRECT ADDRESS    /16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F7646-7961-4EC7-A7A8-FAA80FE74A26}"/>
              </a:ext>
            </a:extLst>
          </p:cNvPr>
          <p:cNvSpPr/>
          <p:nvPr/>
        </p:nvSpPr>
        <p:spPr>
          <a:xfrm>
            <a:off x="6743155" y="5241082"/>
            <a:ext cx="1859136" cy="167312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C9C52F-E9E4-4E3E-970F-7E801AE42497}"/>
              </a:ext>
            </a:extLst>
          </p:cNvPr>
          <p:cNvSpPr txBox="1"/>
          <p:nvPr/>
        </p:nvSpPr>
        <p:spPr>
          <a:xfrm>
            <a:off x="7651503" y="3835677"/>
            <a:ext cx="73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addr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58E2C21-7977-464B-A027-F74C26436515}"/>
              </a:ext>
            </a:extLst>
          </p:cNvPr>
          <p:cNvSpPr/>
          <p:nvPr/>
        </p:nvSpPr>
        <p:spPr>
          <a:xfrm>
            <a:off x="4363985" y="3258125"/>
            <a:ext cx="4277312" cy="674393"/>
          </a:xfrm>
          <a:custGeom>
            <a:avLst/>
            <a:gdLst>
              <a:gd name="connsiteX0" fmla="*/ 0 w 4277312"/>
              <a:gd name="connsiteY0" fmla="*/ 674393 h 674393"/>
              <a:gd name="connsiteX1" fmla="*/ 2054150 w 4277312"/>
              <a:gd name="connsiteY1" fmla="*/ 2678 h 674393"/>
              <a:gd name="connsiteX2" fmla="*/ 4277312 w 4277312"/>
              <a:gd name="connsiteY2" fmla="*/ 483713 h 67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312" h="674393">
                <a:moveTo>
                  <a:pt x="0" y="674393"/>
                </a:moveTo>
                <a:cubicBezTo>
                  <a:pt x="670632" y="354425"/>
                  <a:pt x="1341265" y="34458"/>
                  <a:pt x="2054150" y="2678"/>
                </a:cubicBezTo>
                <a:cubicBezTo>
                  <a:pt x="2767035" y="-29102"/>
                  <a:pt x="3522173" y="227305"/>
                  <a:pt x="4277312" y="483713"/>
                </a:cubicBezTo>
              </a:path>
            </a:pathLst>
          </a:custGeom>
          <a:noFill/>
          <a:ln w="57150">
            <a:solidFill>
              <a:srgbClr val="F618E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0A9EE3-EBA2-49C6-AE45-39FCE5D131A9}"/>
              </a:ext>
            </a:extLst>
          </p:cNvPr>
          <p:cNvSpPr txBox="1"/>
          <p:nvPr/>
        </p:nvSpPr>
        <p:spPr>
          <a:xfrm>
            <a:off x="8116922" y="3735437"/>
            <a:ext cx="73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618E6"/>
                </a:solidFill>
                <a:highlight>
                  <a:srgbClr val="000000"/>
                </a:highlight>
              </a:rPr>
              <a:t>data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50D50CF-3CB2-410B-9812-AC69D5AE3C67}"/>
              </a:ext>
            </a:extLst>
          </p:cNvPr>
          <p:cNvSpPr/>
          <p:nvPr/>
        </p:nvSpPr>
        <p:spPr>
          <a:xfrm>
            <a:off x="4336543" y="4411655"/>
            <a:ext cx="4690448" cy="960962"/>
          </a:xfrm>
          <a:custGeom>
            <a:avLst/>
            <a:gdLst>
              <a:gd name="connsiteX0" fmla="*/ 187787 w 4829670"/>
              <a:gd name="connsiteY0" fmla="*/ 0 h 888398"/>
              <a:gd name="connsiteX1" fmla="*/ 499810 w 4829670"/>
              <a:gd name="connsiteY1" fmla="*/ 411697 h 888398"/>
              <a:gd name="connsiteX2" fmla="*/ 4465099 w 4829670"/>
              <a:gd name="connsiteY2" fmla="*/ 411697 h 888398"/>
              <a:gd name="connsiteX3" fmla="*/ 4651446 w 4829670"/>
              <a:gd name="connsiteY3" fmla="*/ 888398 h 888398"/>
              <a:gd name="connsiteX4" fmla="*/ 4651446 w 4829670"/>
              <a:gd name="connsiteY4" fmla="*/ 888398 h 88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9670" h="888398">
                <a:moveTo>
                  <a:pt x="187787" y="0"/>
                </a:moveTo>
                <a:cubicBezTo>
                  <a:pt x="-12644" y="171540"/>
                  <a:pt x="-213075" y="343081"/>
                  <a:pt x="499810" y="411697"/>
                </a:cubicBezTo>
                <a:cubicBezTo>
                  <a:pt x="1212695" y="480313"/>
                  <a:pt x="3773160" y="332247"/>
                  <a:pt x="4465099" y="411697"/>
                </a:cubicBezTo>
                <a:cubicBezTo>
                  <a:pt x="5157038" y="491147"/>
                  <a:pt x="4651446" y="888398"/>
                  <a:pt x="4651446" y="888398"/>
                </a:cubicBezTo>
                <a:lnTo>
                  <a:pt x="4651446" y="888398"/>
                </a:lnTo>
              </a:path>
            </a:pathLst>
          </a:custGeom>
          <a:noFill/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23CE191-C37A-4298-9A58-CEAF2AB4231A}"/>
              </a:ext>
            </a:extLst>
          </p:cNvPr>
          <p:cNvSpPr/>
          <p:nvPr/>
        </p:nvSpPr>
        <p:spPr>
          <a:xfrm>
            <a:off x="9096330" y="2728504"/>
            <a:ext cx="336303" cy="2627887"/>
          </a:xfrm>
          <a:custGeom>
            <a:avLst/>
            <a:gdLst>
              <a:gd name="connsiteX0" fmla="*/ 99674 w 542557"/>
              <a:gd name="connsiteY0" fmla="*/ 3102893 h 3102893"/>
              <a:gd name="connsiteX1" fmla="*/ 541706 w 542557"/>
              <a:gd name="connsiteY1" fmla="*/ 1274093 h 3102893"/>
              <a:gd name="connsiteX2" fmla="*/ 0 w 542557"/>
              <a:gd name="connsiteY2" fmla="*/ 0 h 3102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557" h="3102893">
                <a:moveTo>
                  <a:pt x="99674" y="3102893"/>
                </a:moveTo>
                <a:cubicBezTo>
                  <a:pt x="328996" y="2447067"/>
                  <a:pt x="558318" y="1791242"/>
                  <a:pt x="541706" y="1274093"/>
                </a:cubicBezTo>
                <a:cubicBezTo>
                  <a:pt x="525094" y="756944"/>
                  <a:pt x="262547" y="378472"/>
                  <a:pt x="0" y="0"/>
                </a:cubicBez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7B6A235-DF14-4A60-8BD5-F26D12094266}"/>
              </a:ext>
            </a:extLst>
          </p:cNvPr>
          <p:cNvSpPr/>
          <p:nvPr/>
        </p:nvSpPr>
        <p:spPr>
          <a:xfrm>
            <a:off x="4750941" y="4980095"/>
            <a:ext cx="3986602" cy="514215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CB6431A-E1F2-45D6-9624-C7CF726A8CFE}"/>
              </a:ext>
            </a:extLst>
          </p:cNvPr>
          <p:cNvSpPr/>
          <p:nvPr/>
        </p:nvSpPr>
        <p:spPr>
          <a:xfrm>
            <a:off x="5717792" y="5097378"/>
            <a:ext cx="2966841" cy="398863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EF4F76D-C74D-4D3F-8043-9F6ECC109C23}"/>
              </a:ext>
            </a:extLst>
          </p:cNvPr>
          <p:cNvSpPr/>
          <p:nvPr/>
        </p:nvSpPr>
        <p:spPr>
          <a:xfrm rot="21124169" flipH="1">
            <a:off x="5404077" y="3412362"/>
            <a:ext cx="2762904" cy="527358"/>
          </a:xfrm>
          <a:custGeom>
            <a:avLst/>
            <a:gdLst>
              <a:gd name="connsiteX0" fmla="*/ 0 w 4277312"/>
              <a:gd name="connsiteY0" fmla="*/ 674393 h 674393"/>
              <a:gd name="connsiteX1" fmla="*/ 2054150 w 4277312"/>
              <a:gd name="connsiteY1" fmla="*/ 2678 h 674393"/>
              <a:gd name="connsiteX2" fmla="*/ 4277312 w 4277312"/>
              <a:gd name="connsiteY2" fmla="*/ 483713 h 67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312" h="674393">
                <a:moveTo>
                  <a:pt x="0" y="674393"/>
                </a:moveTo>
                <a:cubicBezTo>
                  <a:pt x="670632" y="354425"/>
                  <a:pt x="1341265" y="34458"/>
                  <a:pt x="2054150" y="2678"/>
                </a:cubicBezTo>
                <a:cubicBezTo>
                  <a:pt x="2767035" y="-29102"/>
                  <a:pt x="3522173" y="227305"/>
                  <a:pt x="4277312" y="483713"/>
                </a:cubicBezTo>
              </a:path>
            </a:pathLst>
          </a:custGeom>
          <a:noFill/>
          <a:ln w="57150">
            <a:solidFill>
              <a:srgbClr val="F618E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5E31948-C500-4BAB-973F-4A8EA361AA65}"/>
              </a:ext>
            </a:extLst>
          </p:cNvPr>
          <p:cNvSpPr/>
          <p:nvPr/>
        </p:nvSpPr>
        <p:spPr>
          <a:xfrm>
            <a:off x="6942509" y="4127800"/>
            <a:ext cx="703132" cy="1951321"/>
          </a:xfrm>
          <a:custGeom>
            <a:avLst/>
            <a:gdLst>
              <a:gd name="connsiteX0" fmla="*/ 0 w 1096414"/>
              <a:gd name="connsiteY0" fmla="*/ 1542780 h 1611987"/>
              <a:gd name="connsiteX1" fmla="*/ 329358 w 1096414"/>
              <a:gd name="connsiteY1" fmla="*/ 1469108 h 1611987"/>
              <a:gd name="connsiteX2" fmla="*/ 476702 w 1096414"/>
              <a:gd name="connsiteY2" fmla="*/ 264353 h 1611987"/>
              <a:gd name="connsiteX3" fmla="*/ 1096414 w 1096414"/>
              <a:gd name="connsiteY3" fmla="*/ 0 h 1611987"/>
              <a:gd name="connsiteX4" fmla="*/ 1096414 w 1096414"/>
              <a:gd name="connsiteY4" fmla="*/ 0 h 161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414" h="1611987">
                <a:moveTo>
                  <a:pt x="0" y="1542780"/>
                </a:moveTo>
                <a:cubicBezTo>
                  <a:pt x="124954" y="1612479"/>
                  <a:pt x="249908" y="1682179"/>
                  <a:pt x="329358" y="1469108"/>
                </a:cubicBezTo>
                <a:cubicBezTo>
                  <a:pt x="408808" y="1256037"/>
                  <a:pt x="348859" y="509204"/>
                  <a:pt x="476702" y="264353"/>
                </a:cubicBezTo>
                <a:cubicBezTo>
                  <a:pt x="604545" y="19502"/>
                  <a:pt x="1096414" y="0"/>
                  <a:pt x="1096414" y="0"/>
                </a:cubicBezTo>
                <a:lnTo>
                  <a:pt x="1096414" y="0"/>
                </a:lnTo>
              </a:path>
            </a:pathLst>
          </a:custGeom>
          <a:noFill/>
          <a:ln w="66675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C208C1B-213B-4763-BBDA-366E8FBA5E3B}"/>
              </a:ext>
            </a:extLst>
          </p:cNvPr>
          <p:cNvSpPr/>
          <p:nvPr/>
        </p:nvSpPr>
        <p:spPr>
          <a:xfrm>
            <a:off x="6899171" y="2665191"/>
            <a:ext cx="762718" cy="1297209"/>
          </a:xfrm>
          <a:custGeom>
            <a:avLst/>
            <a:gdLst>
              <a:gd name="connsiteX0" fmla="*/ 0 w 888398"/>
              <a:gd name="connsiteY0" fmla="*/ 0 h 1724170"/>
              <a:gd name="connsiteX1" fmla="*/ 416030 w 888398"/>
              <a:gd name="connsiteY1" fmla="*/ 1040076 h 1724170"/>
              <a:gd name="connsiteX2" fmla="*/ 780057 w 888398"/>
              <a:gd name="connsiteY2" fmla="*/ 1664121 h 1724170"/>
              <a:gd name="connsiteX3" fmla="*/ 888398 w 888398"/>
              <a:gd name="connsiteY3" fmla="*/ 1664121 h 172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398" h="1724170">
                <a:moveTo>
                  <a:pt x="0" y="0"/>
                </a:moveTo>
                <a:cubicBezTo>
                  <a:pt x="143010" y="381361"/>
                  <a:pt x="286021" y="762723"/>
                  <a:pt x="416030" y="1040076"/>
                </a:cubicBezTo>
                <a:cubicBezTo>
                  <a:pt x="546039" y="1317429"/>
                  <a:pt x="701329" y="1560114"/>
                  <a:pt x="780057" y="1664121"/>
                </a:cubicBezTo>
                <a:cubicBezTo>
                  <a:pt x="858785" y="1768129"/>
                  <a:pt x="873591" y="1716125"/>
                  <a:pt x="888398" y="1664121"/>
                </a:cubicBezTo>
              </a:path>
            </a:pathLst>
          </a:custGeom>
          <a:noFill/>
          <a:ln w="66675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1F00561-2F50-4ACC-9C77-9118F6ADBB95}"/>
              </a:ext>
            </a:extLst>
          </p:cNvPr>
          <p:cNvSpPr/>
          <p:nvPr/>
        </p:nvSpPr>
        <p:spPr>
          <a:xfrm>
            <a:off x="5243716" y="2712864"/>
            <a:ext cx="704979" cy="1817046"/>
          </a:xfrm>
          <a:custGeom>
            <a:avLst/>
            <a:gdLst>
              <a:gd name="connsiteX0" fmla="*/ 368360 w 704979"/>
              <a:gd name="connsiteY0" fmla="*/ 0 h 1690447"/>
              <a:gd name="connsiteX1" fmla="*/ 693384 w 704979"/>
              <a:gd name="connsiteY1" fmla="*/ 1573115 h 1690447"/>
              <a:gd name="connsiteX2" fmla="*/ 0 w 704979"/>
              <a:gd name="connsiteY2" fmla="*/ 1577449 h 169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4979" h="1690447">
                <a:moveTo>
                  <a:pt x="368360" y="0"/>
                </a:moveTo>
                <a:cubicBezTo>
                  <a:pt x="561568" y="655103"/>
                  <a:pt x="754777" y="1310207"/>
                  <a:pt x="693384" y="1573115"/>
                </a:cubicBezTo>
                <a:cubicBezTo>
                  <a:pt x="631991" y="1836023"/>
                  <a:pt x="115564" y="1574560"/>
                  <a:pt x="0" y="1577449"/>
                </a:cubicBezTo>
              </a:path>
            </a:pathLst>
          </a:cu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587B6A9-D2AF-448E-9D6D-60E783779137}"/>
              </a:ext>
            </a:extLst>
          </p:cNvPr>
          <p:cNvSpPr/>
          <p:nvPr/>
        </p:nvSpPr>
        <p:spPr>
          <a:xfrm>
            <a:off x="3707617" y="2713297"/>
            <a:ext cx="695371" cy="3111128"/>
          </a:xfrm>
          <a:custGeom>
            <a:avLst/>
            <a:gdLst>
              <a:gd name="connsiteX0" fmla="*/ 695371 w 695371"/>
              <a:gd name="connsiteY0" fmla="*/ 0 h 3046556"/>
              <a:gd name="connsiteX1" fmla="*/ 84326 w 695371"/>
              <a:gd name="connsiteY1" fmla="*/ 801725 h 3046556"/>
              <a:gd name="connsiteX2" fmla="*/ 62658 w 695371"/>
              <a:gd name="connsiteY2" fmla="*/ 2487515 h 3046556"/>
              <a:gd name="connsiteX3" fmla="*/ 621699 w 695371"/>
              <a:gd name="connsiteY3" fmla="*/ 3046556 h 304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71" h="3046556">
                <a:moveTo>
                  <a:pt x="695371" y="0"/>
                </a:moveTo>
                <a:cubicBezTo>
                  <a:pt x="442574" y="193569"/>
                  <a:pt x="189778" y="387139"/>
                  <a:pt x="84326" y="801725"/>
                </a:cubicBezTo>
                <a:cubicBezTo>
                  <a:pt x="-21126" y="1216311"/>
                  <a:pt x="-26904" y="2113377"/>
                  <a:pt x="62658" y="2487515"/>
                </a:cubicBezTo>
                <a:cubicBezTo>
                  <a:pt x="152220" y="2861653"/>
                  <a:pt x="386959" y="2954104"/>
                  <a:pt x="621699" y="3046556"/>
                </a:cubicBezTo>
              </a:path>
            </a:pathLst>
          </a:custGeom>
          <a:noFill/>
          <a:ln w="508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DD35701-864C-49ED-8A18-F5BBB6B3D343}"/>
              </a:ext>
            </a:extLst>
          </p:cNvPr>
          <p:cNvSpPr/>
          <p:nvPr/>
        </p:nvSpPr>
        <p:spPr>
          <a:xfrm>
            <a:off x="6683210" y="1990320"/>
            <a:ext cx="1859136" cy="220597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A061C94-22A6-44CF-AA69-AA089AA12F43}"/>
              </a:ext>
            </a:extLst>
          </p:cNvPr>
          <p:cNvSpPr/>
          <p:nvPr/>
        </p:nvSpPr>
        <p:spPr>
          <a:xfrm>
            <a:off x="4625986" y="1721942"/>
            <a:ext cx="3986602" cy="514215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9EF6749-62DB-48AE-8A8C-14D0AC1EE903}"/>
              </a:ext>
            </a:extLst>
          </p:cNvPr>
          <p:cNvSpPr/>
          <p:nvPr/>
        </p:nvSpPr>
        <p:spPr>
          <a:xfrm>
            <a:off x="5592837" y="1821889"/>
            <a:ext cx="2966841" cy="398863"/>
          </a:xfrm>
          <a:custGeom>
            <a:avLst/>
            <a:gdLst>
              <a:gd name="connsiteX0" fmla="*/ 2071484 w 2071484"/>
              <a:gd name="connsiteY0" fmla="*/ 359860 h 398863"/>
              <a:gd name="connsiteX1" fmla="*/ 931735 w 2071484"/>
              <a:gd name="connsiteY1" fmla="*/ 168 h 398863"/>
              <a:gd name="connsiteX2" fmla="*/ 0 w 2071484"/>
              <a:gd name="connsiteY2" fmla="*/ 398863 h 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84" h="398863">
                <a:moveTo>
                  <a:pt x="2071484" y="359860"/>
                </a:moveTo>
                <a:cubicBezTo>
                  <a:pt x="1674233" y="176764"/>
                  <a:pt x="1276982" y="-6332"/>
                  <a:pt x="931735" y="168"/>
                </a:cubicBezTo>
                <a:cubicBezTo>
                  <a:pt x="586488" y="6668"/>
                  <a:pt x="293244" y="202765"/>
                  <a:pt x="0" y="398863"/>
                </a:cubicBezTo>
              </a:path>
            </a:pathLst>
          </a:custGeom>
          <a:noFill/>
          <a:ln w="57150">
            <a:solidFill>
              <a:srgbClr val="F3FFCA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312CC4-5E52-4D2F-B740-28A7347894BD}"/>
              </a:ext>
            </a:extLst>
          </p:cNvPr>
          <p:cNvSpPr txBox="1"/>
          <p:nvPr/>
        </p:nvSpPr>
        <p:spPr>
          <a:xfrm>
            <a:off x="4240760" y="5428863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FE9B83-D5E6-4340-A534-F763C5114337}"/>
              </a:ext>
            </a:extLst>
          </p:cNvPr>
          <p:cNvSpPr txBox="1"/>
          <p:nvPr/>
        </p:nvSpPr>
        <p:spPr>
          <a:xfrm>
            <a:off x="8439013" y="2115775"/>
            <a:ext cx="855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endParaRPr lang="en-GB" sz="10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54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C93F7B-0EB8-4C03-B598-6D8A6A86A32F}"/>
              </a:ext>
            </a:extLst>
          </p:cNvPr>
          <p:cNvSpPr txBox="1"/>
          <p:nvPr/>
        </p:nvSpPr>
        <p:spPr>
          <a:xfrm>
            <a:off x="3981836" y="4091754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8DFEE8-B7C6-4A91-A82D-BA9604B43948}"/>
              </a:ext>
            </a:extLst>
          </p:cNvPr>
          <p:cNvSpPr txBox="1"/>
          <p:nvPr/>
        </p:nvSpPr>
        <p:spPr>
          <a:xfrm>
            <a:off x="5344938" y="5442844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8C9EDA-BFE1-4055-A22E-7B88316446B2}"/>
              </a:ext>
            </a:extLst>
          </p:cNvPr>
          <p:cNvSpPr txBox="1"/>
          <p:nvPr/>
        </p:nvSpPr>
        <p:spPr>
          <a:xfrm>
            <a:off x="8511400" y="5351056"/>
            <a:ext cx="855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endParaRPr lang="en-GB" sz="10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b="1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lang="en-GB" sz="1000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54</a:t>
            </a:r>
            <a:r>
              <a:rPr lang="en-GB" sz="10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FEB197-8068-42C5-BA61-8067056E8F56}"/>
              </a:ext>
            </a:extLst>
          </p:cNvPr>
          <p:cNvSpPr txBox="1"/>
          <p:nvPr/>
        </p:nvSpPr>
        <p:spPr>
          <a:xfrm>
            <a:off x="4236676" y="2194472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48D83D-BE7C-4FB7-9E0C-AB232C75558F}"/>
              </a:ext>
            </a:extLst>
          </p:cNvPr>
          <p:cNvSpPr txBox="1"/>
          <p:nvPr/>
        </p:nvSpPr>
        <p:spPr>
          <a:xfrm>
            <a:off x="5303475" y="2203229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8C3750-C360-456D-8E0F-098A16E8B559}"/>
              </a:ext>
            </a:extLst>
          </p:cNvPr>
          <p:cNvSpPr txBox="1"/>
          <p:nvPr/>
        </p:nvSpPr>
        <p:spPr>
          <a:xfrm>
            <a:off x="6417210" y="2203856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509621-CFCD-4BD3-A5E6-30A8C901E343}"/>
              </a:ext>
            </a:extLst>
          </p:cNvPr>
          <p:cNvSpPr txBox="1"/>
          <p:nvPr/>
        </p:nvSpPr>
        <p:spPr>
          <a:xfrm>
            <a:off x="6365465" y="5430809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8F1C9E-0ADC-440E-8201-3278AF40238B}"/>
              </a:ext>
            </a:extLst>
          </p:cNvPr>
          <p:cNvSpPr txBox="1"/>
          <p:nvPr/>
        </p:nvSpPr>
        <p:spPr>
          <a:xfrm>
            <a:off x="4964322" y="4098230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B3CA71-7DF2-4FCC-A343-1390EE4000CF}"/>
              </a:ext>
            </a:extLst>
          </p:cNvPr>
          <p:cNvSpPr txBox="1"/>
          <p:nvPr/>
        </p:nvSpPr>
        <p:spPr>
          <a:xfrm>
            <a:off x="5289322" y="2469463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370A97-90E4-4075-AE22-784EDC0606A7}"/>
              </a:ext>
            </a:extLst>
          </p:cNvPr>
          <p:cNvSpPr txBox="1"/>
          <p:nvPr/>
        </p:nvSpPr>
        <p:spPr>
          <a:xfrm>
            <a:off x="5358376" y="5724432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7343F6-8460-4D4D-8306-76A9D12082C0}"/>
              </a:ext>
            </a:extLst>
          </p:cNvPr>
          <p:cNvSpPr txBox="1"/>
          <p:nvPr/>
        </p:nvSpPr>
        <p:spPr>
          <a:xfrm>
            <a:off x="4269109" y="5687342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3589AC-E7C6-4D10-A139-BB04B033B422}"/>
              </a:ext>
            </a:extLst>
          </p:cNvPr>
          <p:cNvSpPr txBox="1"/>
          <p:nvPr/>
        </p:nvSpPr>
        <p:spPr>
          <a:xfrm>
            <a:off x="4216343" y="2455090"/>
            <a:ext cx="887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rgbClr val="00FF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76543210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0E0F63DF-7D9B-48CC-A5D3-4DB78435776B}"/>
              </a:ext>
            </a:extLst>
          </p:cNvPr>
          <p:cNvSpPr/>
          <p:nvPr/>
        </p:nvSpPr>
        <p:spPr>
          <a:xfrm>
            <a:off x="5460398" y="2712864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E682FD5-AAF0-4BFA-B69D-24B10E74CD58}"/>
              </a:ext>
            </a:extLst>
          </p:cNvPr>
          <p:cNvSpPr/>
          <p:nvPr/>
        </p:nvSpPr>
        <p:spPr>
          <a:xfrm rot="21151744">
            <a:off x="2145851" y="6076066"/>
            <a:ext cx="3601266" cy="333894"/>
          </a:xfrm>
          <a:custGeom>
            <a:avLst/>
            <a:gdLst>
              <a:gd name="connsiteX0" fmla="*/ 3232903 w 3232903"/>
              <a:gd name="connsiteY0" fmla="*/ 39002 h 333894"/>
              <a:gd name="connsiteX1" fmla="*/ 2119155 w 3232903"/>
              <a:gd name="connsiteY1" fmla="*/ 333691 h 333894"/>
              <a:gd name="connsiteX2" fmla="*/ 0 w 3232903"/>
              <a:gd name="connsiteY2" fmla="*/ 0 h 33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2903" h="333894">
                <a:moveTo>
                  <a:pt x="3232903" y="39002"/>
                </a:moveTo>
                <a:cubicBezTo>
                  <a:pt x="2945437" y="189596"/>
                  <a:pt x="2657972" y="340191"/>
                  <a:pt x="2119155" y="333691"/>
                </a:cubicBezTo>
                <a:cubicBezTo>
                  <a:pt x="1580338" y="327191"/>
                  <a:pt x="790169" y="163595"/>
                  <a:pt x="0" y="0"/>
                </a:cubicBezTo>
              </a:path>
            </a:pathLst>
          </a:custGeom>
          <a:noFill/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B76633A-AB19-419E-BB11-8C9D647252FE}"/>
              </a:ext>
            </a:extLst>
          </p:cNvPr>
          <p:cNvSpPr/>
          <p:nvPr/>
        </p:nvSpPr>
        <p:spPr>
          <a:xfrm>
            <a:off x="5802756" y="4229642"/>
            <a:ext cx="514063" cy="1986080"/>
          </a:xfrm>
          <a:custGeom>
            <a:avLst/>
            <a:gdLst>
              <a:gd name="connsiteX0" fmla="*/ 0 w 514063"/>
              <a:gd name="connsiteY0" fmla="*/ 1716125 h 1986080"/>
              <a:gd name="connsiteX1" fmla="*/ 511371 w 514063"/>
              <a:gd name="connsiteY1" fmla="*/ 1846134 h 1986080"/>
              <a:gd name="connsiteX2" fmla="*/ 164679 w 514063"/>
              <a:gd name="connsiteY2" fmla="*/ 0 h 19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063" h="1986080">
                <a:moveTo>
                  <a:pt x="0" y="1716125"/>
                </a:moveTo>
                <a:cubicBezTo>
                  <a:pt x="241962" y="1924140"/>
                  <a:pt x="483925" y="2132155"/>
                  <a:pt x="511371" y="1846134"/>
                </a:cubicBezTo>
                <a:cubicBezTo>
                  <a:pt x="538817" y="1560113"/>
                  <a:pt x="351748" y="780056"/>
                  <a:pt x="164679" y="0"/>
                </a:cubicBezTo>
              </a:path>
            </a:pathLst>
          </a:cu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CDC663A-AB96-4BFB-ADD3-9034CAEDB976}"/>
              </a:ext>
            </a:extLst>
          </p:cNvPr>
          <p:cNvSpPr txBox="1"/>
          <p:nvPr/>
        </p:nvSpPr>
        <p:spPr>
          <a:xfrm>
            <a:off x="4134933" y="2565901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A33195-17FC-44A4-AB32-E13A07C4822C}"/>
              </a:ext>
            </a:extLst>
          </p:cNvPr>
          <p:cNvSpPr txBox="1"/>
          <p:nvPr/>
        </p:nvSpPr>
        <p:spPr>
          <a:xfrm>
            <a:off x="5201744" y="2566611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marhi_bbus_buf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7F6E44-C876-4870-B424-D42FF5DAA1AB}"/>
              </a:ext>
            </a:extLst>
          </p:cNvPr>
          <p:cNvSpPr txBox="1"/>
          <p:nvPr/>
        </p:nvSpPr>
        <p:spPr>
          <a:xfrm>
            <a:off x="4139987" y="5821173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1918BE-7677-44CE-9598-B04DCB8991C2}"/>
              </a:ext>
            </a:extLst>
          </p:cNvPr>
          <p:cNvSpPr txBox="1"/>
          <p:nvPr/>
        </p:nvSpPr>
        <p:spPr>
          <a:xfrm>
            <a:off x="5258792" y="5821890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marlo_bbus_buf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A225131-DD09-4122-88AE-2B45D56C0114}"/>
              </a:ext>
            </a:extLst>
          </p:cNvPr>
          <p:cNvSpPr txBox="1"/>
          <p:nvPr/>
        </p:nvSpPr>
        <p:spPr>
          <a:xfrm>
            <a:off x="4773285" y="4219536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ram_bbus_buf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4F48DA7-1BCA-4098-8E73-8913BE0B1BBD}"/>
              </a:ext>
            </a:extLst>
          </p:cNvPr>
          <p:cNvSpPr txBox="1"/>
          <p:nvPr/>
        </p:nvSpPr>
        <p:spPr>
          <a:xfrm>
            <a:off x="3921777" y="4212927"/>
            <a:ext cx="963152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5D5BF0-8C0D-4C88-AE04-C6EBC36B4357}"/>
              </a:ext>
            </a:extLst>
          </p:cNvPr>
          <p:cNvSpPr txBox="1"/>
          <p:nvPr/>
        </p:nvSpPr>
        <p:spPr>
          <a:xfrm>
            <a:off x="6134177" y="2513060"/>
            <a:ext cx="1308581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D691532-DB54-4531-B373-77F901312FCB}"/>
              </a:ext>
            </a:extLst>
          </p:cNvPr>
          <p:cNvSpPr txBox="1"/>
          <p:nvPr/>
        </p:nvSpPr>
        <p:spPr>
          <a:xfrm>
            <a:off x="6202097" y="5768845"/>
            <a:ext cx="1308581" cy="215444"/>
          </a:xfrm>
          <a:prstGeom prst="rect">
            <a:avLst/>
          </a:prstGeom>
          <a:noFill/>
        </p:spPr>
        <p:txBody>
          <a:bodyPr wrap="square" lIns="72000">
            <a:spAutoFit/>
          </a:bodyPr>
          <a:lstStyle/>
          <a:p>
            <a:pPr algn="r"/>
            <a:r>
              <a:rPr lang="en-GB" sz="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15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5A6E34B-EB7B-4B69-843C-F52D3651CD1D}"/>
              </a:ext>
            </a:extLst>
          </p:cNvPr>
          <p:cNvGrpSpPr/>
          <p:nvPr/>
        </p:nvGrpSpPr>
        <p:grpSpPr>
          <a:xfrm>
            <a:off x="141887" y="1725879"/>
            <a:ext cx="5210171" cy="4397500"/>
            <a:chOff x="141887" y="1725879"/>
            <a:chExt cx="5210171" cy="4397500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780970" y="4201513"/>
              <a:ext cx="4571088" cy="20179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3907306" y="4659423"/>
              <a:ext cx="421423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4088045" y="4172641"/>
              <a:ext cx="528898" cy="519199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4451395" y="3000098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3833603" y="2994002"/>
              <a:ext cx="279533" cy="1503490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1261388" y="2248016"/>
              <a:ext cx="631261" cy="494643"/>
            </a:xfrm>
            <a:prstGeom prst="bentUpArrow">
              <a:avLst>
                <a:gd name="adj1" fmla="val 14938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327766" y="3977242"/>
              <a:ext cx="92029" cy="2657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1648933" y="4503588"/>
              <a:ext cx="486787" cy="553302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404037" y="3529880"/>
              <a:ext cx="335278" cy="1519473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881727" y="5539403"/>
              <a:ext cx="3690273" cy="583976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272778" y="4164311"/>
              <a:ext cx="465517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ALU B </a:t>
              </a:r>
            </a:p>
            <a:p>
              <a:pPr algn="ctr"/>
              <a:r>
                <a:rPr lang="en-GB" sz="1000" b="1" dirty="0"/>
                <a:t>Bus</a:t>
              </a:r>
              <a:endParaRPr lang="en-GB" sz="2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937530" y="5594200"/>
              <a:ext cx="788677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Hi [15:8]</a:t>
              </a:r>
              <a:endParaRPr lang="en-GB" sz="16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942338" y="5969329"/>
              <a:ext cx="75180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Address Bus Lo [7:0]</a:t>
              </a:r>
              <a:endParaRPr lang="en-GB" sz="1600" b="1" dirty="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569952" y="5237667"/>
              <a:ext cx="98695" cy="369736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1995695" y="5230262"/>
              <a:ext cx="98695" cy="727875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334415" y="5060744"/>
              <a:ext cx="516682" cy="279171"/>
              <a:chOff x="5065286" y="2070281"/>
              <a:chExt cx="409645" cy="193664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AH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1858210" y="5067535"/>
              <a:ext cx="493684" cy="268341"/>
              <a:chOff x="5079725" y="2073135"/>
              <a:chExt cx="395206" cy="19366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079725" y="2073135"/>
                <a:ext cx="371499" cy="193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BUFFER AL</a:t>
                </a:r>
                <a:endParaRPr lang="en-GB" sz="800" dirty="0"/>
              </a:p>
              <a:p>
                <a:pPr algn="r"/>
                <a:r>
                  <a:rPr lang="en-GB" sz="700" dirty="0">
                    <a:solidFill>
                      <a:srgbClr val="FF0000"/>
                    </a:solidFill>
                  </a:rPr>
                  <a:t>_en</a:t>
                </a:r>
                <a:endParaRPr lang="en-GB" sz="7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1142742" y="3783605"/>
              <a:ext cx="427804" cy="223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1167176" y="3782076"/>
              <a:ext cx="38018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707449" y="3596075"/>
              <a:ext cx="57169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114799" y="4704506"/>
              <a:ext cx="456425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082851" y="4689972"/>
              <a:ext cx="515982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D[24:16]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DA1BB0-6996-4CD7-9642-38CF889CF31B}"/>
                </a:ext>
              </a:extLst>
            </p:cNvPr>
            <p:cNvSpPr/>
            <p:nvPr/>
          </p:nvSpPr>
          <p:spPr>
            <a:xfrm>
              <a:off x="605499" y="5359010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rom_addrbushi_buf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EEAC8AA-DCBE-4DAA-9BF1-A5E1593EEC16}"/>
                </a:ext>
              </a:extLst>
            </p:cNvPr>
            <p:cNvSpPr/>
            <p:nvPr/>
          </p:nvSpPr>
          <p:spPr>
            <a:xfrm>
              <a:off x="2162599" y="5358204"/>
              <a:ext cx="95378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rom_addrbuslo_buf</a:t>
              </a:r>
              <a:endParaRPr lang="en-GB" sz="8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3550298" y="2452352"/>
              <a:ext cx="363903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3671046" y="3141006"/>
              <a:ext cx="17633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3836194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4168298" y="2452352"/>
              <a:ext cx="392875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4301225" y="3141006"/>
              <a:ext cx="19556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4483166" y="2960777"/>
              <a:ext cx="6091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Q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2406D63E-7F04-4A02-B1AE-63A9309C4D54}"/>
                </a:ext>
              </a:extLst>
            </p:cNvPr>
            <p:cNvSpPr/>
            <p:nvPr/>
          </p:nvSpPr>
          <p:spPr>
            <a:xfrm>
              <a:off x="763323" y="4396659"/>
              <a:ext cx="67326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dirty="0" err="1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rom_bbus_buf</a:t>
              </a:r>
              <a:endParaRPr lang="en-GB" sz="8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1805205" y="2488397"/>
              <a:ext cx="4796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D[</a:t>
              </a:r>
              <a:r>
                <a:rPr lang="en-GB" sz="1000" dirty="0">
                  <a:solidFill>
                    <a:schemeClr val="accent1">
                      <a:lumMod val="75000"/>
                    </a:schemeClr>
                  </a:solidFill>
                </a:rPr>
                <a:t>48:8</a:t>
              </a:r>
              <a:r>
                <a:rPr lang="en-GB" sz="900" dirty="0">
                  <a:solidFill>
                    <a:schemeClr val="accent1">
                      <a:lumMod val="75000"/>
                    </a:schemeClr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494131" y="3754601"/>
              <a:ext cx="61715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390903" y="4976574"/>
              <a:ext cx="10286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 HI</a:t>
              </a:r>
              <a:endParaRPr lang="en-GB" b="1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2384863" y="4987717"/>
              <a:ext cx="958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ADDRESS LO</a:t>
              </a:r>
              <a:endParaRPr lang="en-GB" b="1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3176043" y="4961614"/>
              <a:ext cx="7017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41887" y="3418001"/>
              <a:ext cx="7122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00" b="1" dirty="0"/>
                <a:t>PC [15:0]</a:t>
              </a:r>
              <a:endParaRPr lang="en-GB" sz="48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236524" y="2727969"/>
              <a:ext cx="990703" cy="345824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1244058" y="2674553"/>
              <a:ext cx="178270" cy="1067253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928466" y="2026446"/>
              <a:ext cx="321984" cy="1312711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GB" sz="7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604535" y="1897112"/>
              <a:ext cx="582965" cy="34106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43531CB-D706-48AC-A0FA-A607B437AC2B}"/>
                </a:ext>
              </a:extLst>
            </p:cNvPr>
            <p:cNvSpPr txBox="1"/>
            <p:nvPr/>
          </p:nvSpPr>
          <p:spPr>
            <a:xfrm>
              <a:off x="401645" y="1725879"/>
              <a:ext cx="10179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PROGRAM 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878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D3159-68E0-4837-86DC-5C17506A8179}"/>
              </a:ext>
            </a:extLst>
          </p:cNvPr>
          <p:cNvGrpSpPr/>
          <p:nvPr/>
        </p:nvGrpSpPr>
        <p:grpSpPr>
          <a:xfrm>
            <a:off x="3814930" y="565861"/>
            <a:ext cx="5607850" cy="5557518"/>
            <a:chOff x="3814930" y="565861"/>
            <a:chExt cx="560785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4673101" cy="5557518"/>
              <a:chOff x="4749679" y="565861"/>
              <a:chExt cx="467310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rrow: Right 241">
            <a:extLst>
              <a:ext uri="{FF2B5EF4-FFF2-40B4-BE49-F238E27FC236}">
                <a16:creationId xmlns:a16="http://schemas.microsoft.com/office/drawing/2014/main" id="{29FB3326-240E-4E08-9B89-1211790B0F11}"/>
              </a:ext>
            </a:extLst>
          </p:cNvPr>
          <p:cNvSpPr/>
          <p:nvPr/>
        </p:nvSpPr>
        <p:spPr>
          <a:xfrm>
            <a:off x="3055990" y="2650248"/>
            <a:ext cx="483039" cy="14627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Arrow: Right 229">
            <a:extLst>
              <a:ext uri="{FF2B5EF4-FFF2-40B4-BE49-F238E27FC236}">
                <a16:creationId xmlns:a16="http://schemas.microsoft.com/office/drawing/2014/main" id="{5C148887-2C4D-41D8-BBB3-CFF281BF4BCE}"/>
              </a:ext>
            </a:extLst>
          </p:cNvPr>
          <p:cNvSpPr/>
          <p:nvPr/>
        </p:nvSpPr>
        <p:spPr>
          <a:xfrm>
            <a:off x="1041743" y="2627860"/>
            <a:ext cx="1174832" cy="15685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810670" y="4200286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25277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1350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80033" y="3416212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445893" y="3792884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2246454" y="2499621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8262772" cy="26054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B1A13B4D-B9A4-4D2B-BAB8-1E318F57014B}"/>
              </a:ext>
            </a:extLst>
          </p:cNvPr>
          <p:cNvSpPr/>
          <p:nvPr/>
        </p:nvSpPr>
        <p:spPr>
          <a:xfrm>
            <a:off x="6860349" y="2876063"/>
            <a:ext cx="746001" cy="2649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B458E1-C1B2-4AD6-8200-A759587F3E58}"/>
              </a:ext>
            </a:extLst>
          </p:cNvPr>
          <p:cNvSpPr/>
          <p:nvPr/>
        </p:nvSpPr>
        <p:spPr>
          <a:xfrm>
            <a:off x="5828758" y="2613742"/>
            <a:ext cx="1028280" cy="80425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LAPTOP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B832389-4B26-4A13-B138-B2D1451C88B1}"/>
              </a:ext>
            </a:extLst>
          </p:cNvPr>
          <p:cNvSpPr txBox="1"/>
          <p:nvPr/>
        </p:nvSpPr>
        <p:spPr>
          <a:xfrm>
            <a:off x="10221811" y="2981623"/>
            <a:ext cx="819806" cy="9379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DD999-6DE3-4B60-8216-88E1BC322582}"/>
              </a:ext>
            </a:extLst>
          </p:cNvPr>
          <p:cNvSpPr txBox="1"/>
          <p:nvPr/>
        </p:nvSpPr>
        <p:spPr>
          <a:xfrm>
            <a:off x="8672132" y="2717632"/>
            <a:ext cx="2298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TXE ready to send</a:t>
            </a:r>
          </a:p>
          <a:p>
            <a:r>
              <a:rPr lang="en-GB" sz="1050" dirty="0"/>
              <a:t>RXF has received data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E4B7E8-9D0C-4A6F-8E5D-D11329F5AC18}"/>
              </a:ext>
            </a:extLst>
          </p:cNvPr>
          <p:cNvGrpSpPr/>
          <p:nvPr/>
        </p:nvGrpSpPr>
        <p:grpSpPr>
          <a:xfrm>
            <a:off x="7950281" y="3151527"/>
            <a:ext cx="2271530" cy="433202"/>
            <a:chOff x="7950281" y="3151527"/>
            <a:chExt cx="1510801" cy="43320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52AF3F2F-80AD-459F-A3E7-A9849CB44507}"/>
                </a:ext>
              </a:extLst>
            </p:cNvPr>
            <p:cNvSpPr/>
            <p:nvPr/>
          </p:nvSpPr>
          <p:spPr>
            <a:xfrm>
              <a:off x="7950281" y="3151527"/>
              <a:ext cx="1497074" cy="12045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0E3AE7BC-C202-436C-8DE3-C102F3957115}"/>
                </a:ext>
              </a:extLst>
            </p:cNvPr>
            <p:cNvSpPr/>
            <p:nvPr/>
          </p:nvSpPr>
          <p:spPr>
            <a:xfrm rot="10800000">
              <a:off x="7964008" y="3464271"/>
              <a:ext cx="1497074" cy="12045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949A27C8-5281-4140-B350-E80E0F1529F7}"/>
              </a:ext>
            </a:extLst>
          </p:cNvPr>
          <p:cNvSpPr txBox="1"/>
          <p:nvPr/>
        </p:nvSpPr>
        <p:spPr>
          <a:xfrm>
            <a:off x="8676073" y="3536870"/>
            <a:ext cx="1390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WE write enable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4A4298A-E45C-4159-95FA-93D1EE0172A3}"/>
              </a:ext>
            </a:extLst>
          </p:cNvPr>
          <p:cNvSpPr/>
          <p:nvPr/>
        </p:nvSpPr>
        <p:spPr>
          <a:xfrm>
            <a:off x="11128811" y="806059"/>
            <a:ext cx="550386" cy="3401914"/>
          </a:xfrm>
          <a:custGeom>
            <a:avLst/>
            <a:gdLst>
              <a:gd name="connsiteX0" fmla="*/ 13001 w 550386"/>
              <a:gd name="connsiteY0" fmla="*/ 3401914 h 3401914"/>
              <a:gd name="connsiteX1" fmla="*/ 550374 w 550386"/>
              <a:gd name="connsiteY1" fmla="*/ 1603450 h 3401914"/>
              <a:gd name="connsiteX2" fmla="*/ 0 w 550386"/>
              <a:gd name="connsiteY2" fmla="*/ 0 h 3401914"/>
              <a:gd name="connsiteX3" fmla="*/ 0 w 550386"/>
              <a:gd name="connsiteY3" fmla="*/ 0 h 340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386" h="3401914">
                <a:moveTo>
                  <a:pt x="13001" y="3401914"/>
                </a:moveTo>
                <a:cubicBezTo>
                  <a:pt x="282771" y="2786175"/>
                  <a:pt x="552541" y="2170436"/>
                  <a:pt x="550374" y="1603450"/>
                </a:cubicBezTo>
                <a:cubicBezTo>
                  <a:pt x="548207" y="1036464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6032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99028BF-6D27-44E5-AFEC-0006E18132D5}"/>
              </a:ext>
            </a:extLst>
          </p:cNvPr>
          <p:cNvSpPr txBox="1"/>
          <p:nvPr/>
        </p:nvSpPr>
        <p:spPr>
          <a:xfrm>
            <a:off x="10104355" y="1294815"/>
            <a:ext cx="139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Jumper from ROM to PC &amp;UART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536F854-04C6-4B52-9F1D-85B2C83897AE}"/>
              </a:ext>
            </a:extLst>
          </p:cNvPr>
          <p:cNvSpPr txBox="1"/>
          <p:nvPr/>
        </p:nvSpPr>
        <p:spPr>
          <a:xfrm>
            <a:off x="1373780" y="1928393"/>
            <a:ext cx="1883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/>
              <a:t>Src</a:t>
            </a:r>
            <a:r>
              <a:rPr lang="en-GB" sz="1050" dirty="0"/>
              <a:t> &amp; </a:t>
            </a:r>
            <a:r>
              <a:rPr lang="en-GB" sz="1050" dirty="0" err="1"/>
              <a:t>Targ</a:t>
            </a:r>
            <a:r>
              <a:rPr lang="en-GB" sz="1050" dirty="0"/>
              <a:t> Devices</a:t>
            </a:r>
          </a:p>
          <a:p>
            <a:r>
              <a:rPr lang="en-GB" sz="1050" dirty="0"/>
              <a:t>Condition control bits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026C797-7C96-4966-8C76-922DCFB3299C}"/>
              </a:ext>
            </a:extLst>
          </p:cNvPr>
          <p:cNvCxnSpPr>
            <a:cxnSpLocks/>
          </p:cNvCxnSpPr>
          <p:nvPr/>
        </p:nvCxnSpPr>
        <p:spPr>
          <a:xfrm>
            <a:off x="3138359" y="2348935"/>
            <a:ext cx="75430" cy="278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D5D8D378-D94E-4742-87E8-9F3EA022D324}"/>
              </a:ext>
            </a:extLst>
          </p:cNvPr>
          <p:cNvSpPr txBox="1"/>
          <p:nvPr/>
        </p:nvSpPr>
        <p:spPr>
          <a:xfrm>
            <a:off x="2865276" y="1933437"/>
            <a:ext cx="1222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Load </a:t>
            </a:r>
          </a:p>
          <a:p>
            <a:r>
              <a:rPr lang="en-GB" sz="1050" dirty="0"/>
              <a:t>PC/PCHITMP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B25445C-A4A2-4A18-962C-936D3CC8A76A}"/>
              </a:ext>
            </a:extLst>
          </p:cNvPr>
          <p:cNvCxnSpPr/>
          <p:nvPr/>
        </p:nvCxnSpPr>
        <p:spPr>
          <a:xfrm flipH="1">
            <a:off x="1846233" y="2359557"/>
            <a:ext cx="95340" cy="277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6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87FE1-4A64-4CAB-99F7-76E5580AB0ED}"/>
              </a:ext>
            </a:extLst>
          </p:cNvPr>
          <p:cNvGrpSpPr/>
          <p:nvPr/>
        </p:nvGrpSpPr>
        <p:grpSpPr>
          <a:xfrm>
            <a:off x="6953187" y="530319"/>
            <a:ext cx="5047955" cy="4748784"/>
            <a:chOff x="6953187" y="538987"/>
            <a:chExt cx="5047955" cy="4748784"/>
          </a:xfrm>
        </p:grpSpPr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517291" y="2120367"/>
              <a:ext cx="154037" cy="1021406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830116" y="3480602"/>
              <a:ext cx="2139234" cy="1595605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542139" y="3918464"/>
              <a:ext cx="428580" cy="11049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FF7FE0-6F78-4C0E-AA7B-6A44770807C3}"/>
                </a:ext>
              </a:extLst>
            </p:cNvPr>
            <p:cNvGrpSpPr/>
            <p:nvPr/>
          </p:nvGrpSpPr>
          <p:grpSpPr>
            <a:xfrm>
              <a:off x="10619152" y="1544507"/>
              <a:ext cx="492786" cy="2898835"/>
              <a:chOff x="2883373" y="1544507"/>
              <a:chExt cx="8228566" cy="2898835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2916546" y="4175509"/>
                <a:ext cx="8195393" cy="267833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2883373" y="1544507"/>
                <a:ext cx="8228565" cy="260619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10478766" y="538987"/>
              <a:ext cx="1522376" cy="23060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680357" y="614384"/>
              <a:ext cx="320785" cy="2368479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116400" y="1351048"/>
              <a:ext cx="557032" cy="3244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297864" y="2333796"/>
              <a:ext cx="15228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174450" y="1598569"/>
              <a:ext cx="512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174450" y="4238173"/>
              <a:ext cx="4809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07528" y="2892869"/>
              <a:ext cx="22602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Result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10805752" y="887783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551950" y="3607930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051991" y="2867688"/>
              <a:ext cx="509111" cy="334787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694454" y="2441518"/>
              <a:ext cx="370490" cy="9874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730429" y="3192256"/>
              <a:ext cx="2341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700" b="1" dirty="0"/>
              </a:br>
              <a:r>
                <a:rPr lang="en-GB" sz="7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918680" y="2476481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701950" y="2494004"/>
              <a:ext cx="136319" cy="53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20495" y="4987717"/>
              <a:ext cx="48855" cy="508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135060" y="2556760"/>
              <a:ext cx="21766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_cin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0177104" y="3230567"/>
              <a:ext cx="819806" cy="4484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EE603E-F69F-42C8-9C1E-144BC68FBEA2}"/>
                </a:ext>
              </a:extLst>
            </p:cNvPr>
            <p:cNvSpPr/>
            <p:nvPr/>
          </p:nvSpPr>
          <p:spPr>
            <a:xfrm>
              <a:off x="11029780" y="5133883"/>
              <a:ext cx="87203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Status Flags</a:t>
              </a:r>
              <a:endParaRPr lang="en-GB" sz="2400" b="1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1CF4213-2EA4-4EE1-B979-8A059C9E2432}"/>
                </a:ext>
              </a:extLst>
            </p:cNvPr>
            <p:cNvSpPr/>
            <p:nvPr/>
          </p:nvSpPr>
          <p:spPr>
            <a:xfrm>
              <a:off x="10392290" y="2396850"/>
              <a:ext cx="50494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Carry flag</a:t>
              </a:r>
              <a:endParaRPr lang="en-GB" sz="2400" b="1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8DB536C-D9B0-47A3-AF72-6D997C0E947E}"/>
                </a:ext>
              </a:extLst>
            </p:cNvPr>
            <p:cNvSpPr/>
            <p:nvPr/>
          </p:nvSpPr>
          <p:spPr>
            <a:xfrm>
              <a:off x="10578174" y="2804603"/>
              <a:ext cx="481031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1000" b="1" dirty="0"/>
                <a:t>All</a:t>
              </a:r>
            </a:p>
            <a:p>
              <a:r>
                <a:rPr lang="en-GB" sz="1000" b="1" dirty="0"/>
                <a:t>flags</a:t>
              </a:r>
              <a:endParaRPr lang="en-GB" sz="2400" b="1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4A017D1-6A6B-413B-9990-B3823CBDDE6A}"/>
                </a:ext>
              </a:extLst>
            </p:cNvPr>
            <p:cNvSpPr/>
            <p:nvPr/>
          </p:nvSpPr>
          <p:spPr>
            <a:xfrm>
              <a:off x="9078996" y="2180433"/>
              <a:ext cx="121775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200" b="1" dirty="0"/>
                <a:t>Status Register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A5D8DB-3A8E-4B05-9056-490314A7FC03}"/>
                </a:ext>
              </a:extLst>
            </p:cNvPr>
            <p:cNvCxnSpPr>
              <a:cxnSpLocks/>
              <a:endCxn id="331" idx="1"/>
            </p:cNvCxnSpPr>
            <p:nvPr/>
          </p:nvCxnSpPr>
          <p:spPr>
            <a:xfrm>
              <a:off x="9047142" y="2935259"/>
              <a:ext cx="647312" cy="1"/>
            </a:xfrm>
            <a:prstGeom prst="straightConnector1">
              <a:avLst/>
            </a:prstGeom>
            <a:ln w="889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1305185-E40F-4DCF-930A-0D8F989A2970}"/>
                </a:ext>
              </a:extLst>
            </p:cNvPr>
            <p:cNvSpPr/>
            <p:nvPr/>
          </p:nvSpPr>
          <p:spPr>
            <a:xfrm>
              <a:off x="6953187" y="2650714"/>
              <a:ext cx="1981873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000" b="1" dirty="0"/>
                <a:t>Update of status register is enabled only if the instruction’s </a:t>
              </a:r>
              <a:r>
                <a:rPr lang="en-GB" sz="1000" b="1" i="1" dirty="0"/>
                <a:t>update flags</a:t>
              </a:r>
              <a:r>
                <a:rPr lang="en-GB" sz="1000" b="1" dirty="0"/>
                <a:t> bit is set and the instruction  condition control enables execution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8515</TotalTime>
  <Words>11826</Words>
  <Application>Microsoft Office PowerPoint</Application>
  <PresentationFormat>Widescreen</PresentationFormat>
  <Paragraphs>3204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Consolas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2021-05-19T01:25:38Z</dcterms:modified>
</cp:coreProperties>
</file>